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8.xml" ContentType="application/vnd.openxmlformats-officedocument.customXmlProperties+xml"/>
  <Override PartName="/customXml/itemProps7.xml" ContentType="application/vnd.openxmlformats-officedocument.customXmlProperties+xml"/>
  <Override PartName="/customXml/itemProps9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7"/>
    <p:sldMasterId id="2147483743" r:id="rId8"/>
  </p:sldMasterIdLst>
  <p:notesMasterIdLst>
    <p:notesMasterId r:id="rId44"/>
  </p:notesMasterIdLst>
  <p:sldIdLst>
    <p:sldId id="302" r:id="rId9"/>
    <p:sldId id="331" r:id="rId10"/>
    <p:sldId id="321" r:id="rId11"/>
    <p:sldId id="329" r:id="rId12"/>
    <p:sldId id="365" r:id="rId13"/>
    <p:sldId id="330" r:id="rId14"/>
    <p:sldId id="332" r:id="rId15"/>
    <p:sldId id="283" r:id="rId16"/>
    <p:sldId id="305" r:id="rId17"/>
    <p:sldId id="367" r:id="rId18"/>
    <p:sldId id="368" r:id="rId19"/>
    <p:sldId id="369" r:id="rId20"/>
    <p:sldId id="370" r:id="rId21"/>
    <p:sldId id="372" r:id="rId22"/>
    <p:sldId id="373" r:id="rId23"/>
    <p:sldId id="387" r:id="rId24"/>
    <p:sldId id="388" r:id="rId25"/>
    <p:sldId id="376" r:id="rId26"/>
    <p:sldId id="374" r:id="rId27"/>
    <p:sldId id="386" r:id="rId28"/>
    <p:sldId id="389" r:id="rId29"/>
    <p:sldId id="378" r:id="rId30"/>
    <p:sldId id="377" r:id="rId31"/>
    <p:sldId id="380" r:id="rId32"/>
    <p:sldId id="390" r:id="rId33"/>
    <p:sldId id="381" r:id="rId34"/>
    <p:sldId id="382" r:id="rId35"/>
    <p:sldId id="383" r:id="rId36"/>
    <p:sldId id="337" r:id="rId37"/>
    <p:sldId id="384" r:id="rId38"/>
    <p:sldId id="385" r:id="rId39"/>
    <p:sldId id="313" r:id="rId40"/>
    <p:sldId id="361" r:id="rId41"/>
    <p:sldId id="366" r:id="rId42"/>
    <p:sldId id="291" r:id="rId43"/>
  </p:sldIdLst>
  <p:sldSz cx="12192000" cy="6858000"/>
  <p:notesSz cx="6858000" cy="9144000"/>
  <p:custDataLst>
    <p:tags r:id="rId45"/>
  </p:custDataLst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+ Default Section" id="{059A1D7D-6BFC-4447-8BC5-486DD7DFC7BC}">
          <p14:sldIdLst>
            <p14:sldId id="302"/>
          </p14:sldIdLst>
        </p14:section>
        <p14:section name="Scope definition" id="{CB50DA05-7B55-45FF-B613-6DF3D7ADE64D}">
          <p14:sldIdLst>
            <p14:sldId id="331"/>
            <p14:sldId id="321"/>
            <p14:sldId id="329"/>
            <p14:sldId id="365"/>
            <p14:sldId id="330"/>
          </p14:sldIdLst>
        </p14:section>
        <p14:section name="Rework Procedure" id="{FDC7C998-55FF-45E1-8AA7-E99B8FF9CD67}">
          <p14:sldIdLst>
            <p14:sldId id="332"/>
            <p14:sldId id="283"/>
            <p14:sldId id="305"/>
            <p14:sldId id="367"/>
            <p14:sldId id="368"/>
            <p14:sldId id="369"/>
            <p14:sldId id="370"/>
            <p14:sldId id="372"/>
            <p14:sldId id="373"/>
            <p14:sldId id="387"/>
            <p14:sldId id="388"/>
            <p14:sldId id="376"/>
            <p14:sldId id="374"/>
            <p14:sldId id="386"/>
            <p14:sldId id="389"/>
            <p14:sldId id="378"/>
            <p14:sldId id="377"/>
            <p14:sldId id="380"/>
            <p14:sldId id="390"/>
            <p14:sldId id="381"/>
            <p14:sldId id="382"/>
            <p14:sldId id="383"/>
            <p14:sldId id="337"/>
            <p14:sldId id="384"/>
            <p14:sldId id="385"/>
            <p14:sldId id="313"/>
            <p14:sldId id="361"/>
            <p14:sldId id="366"/>
          </p14:sldIdLst>
        </p14:section>
        <p14:section name="Configuration and testing" id="{29141F5E-3BCD-479C-9838-737EA35DAE36}">
          <p14:sldIdLst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2E2E"/>
    <a:srgbClr val="FFFFFF"/>
    <a:srgbClr val="FFAA00"/>
    <a:srgbClr val="434142"/>
    <a:srgbClr val="595959"/>
    <a:srgbClr val="CAC6C3"/>
    <a:srgbClr val="C1BBBB"/>
    <a:srgbClr val="BEBAB9"/>
    <a:srgbClr val="008223"/>
    <a:srgbClr val="B9EB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3" autoAdjust="0"/>
    <p:restoredTop sz="96395" autoAdjust="0"/>
  </p:normalViewPr>
  <p:slideViewPr>
    <p:cSldViewPr snapToGrid="0" showGuides="1">
      <p:cViewPr>
        <p:scale>
          <a:sx n="100" d="100"/>
          <a:sy n="100" d="100"/>
        </p:scale>
        <p:origin x="636" y="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viewProps" Target="viewProps.xml"/><Relationship Id="rId50" Type="http://schemas.openxmlformats.org/officeDocument/2006/relationships/customXml" Target="../customXml/item7.xml"/><Relationship Id="rId7" Type="http://schemas.openxmlformats.org/officeDocument/2006/relationships/slideMaster" Target="slideMasters/slide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tags" Target="tags/tag1.xml"/><Relationship Id="rId5" Type="http://schemas.openxmlformats.org/officeDocument/2006/relationships/customXml" Target="../customXml/item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notesMaster" Target="notesMasters/notesMaster1.xml"/><Relationship Id="rId52" Type="http://schemas.openxmlformats.org/officeDocument/2006/relationships/customXml" Target="../customXml/item9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2.xml"/><Relationship Id="rId51" Type="http://schemas.openxmlformats.org/officeDocument/2006/relationships/customXml" Target="../customXml/item8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presProps" Target="presProps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8F0D9C-0244-48E5-AAB4-F314FC181477}" type="datetimeFigureOut">
              <a:rPr lang="en-US" smtClean="0"/>
              <a:t>4/18/2024</a:t>
            </a:fld>
            <a:endParaRPr 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380C3-7D2B-43B9-A2FF-0551F6D20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395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://www.delta-emea.com/" TargetMode="External"/><Relationship Id="rId3" Type="http://schemas.openxmlformats.org/officeDocument/2006/relationships/hyperlink" Target="https://www.linkedin.com/company/delta-electronics-emea/" TargetMode="External"/><Relationship Id="rId7" Type="http://schemas.openxmlformats.org/officeDocument/2006/relationships/hyperlink" Target="https://twitter.com/DeltaEMEA" TargetMode="External"/><Relationship Id="rId12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1.png"/><Relationship Id="rId11" Type="http://schemas.openxmlformats.org/officeDocument/2006/relationships/hyperlink" Target="https://www.instagram.com/deltaemea/" TargetMode="External"/><Relationship Id="rId5" Type="http://schemas.openxmlformats.org/officeDocument/2006/relationships/hyperlink" Target="https://www.facebook.com/Deltaemea/" TargetMode="External"/><Relationship Id="rId15" Type="http://schemas.openxmlformats.org/officeDocument/2006/relationships/image" Target="../media/image16.emf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hyperlink" Target="https://www.youtube.com/channel/UC676v8baLYJkbNZZMGuaLow" TargetMode="External"/><Relationship Id="rId14" Type="http://schemas.openxmlformats.org/officeDocument/2006/relationships/image" Target="../media/image15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://www.delta-emea.com/" TargetMode="External"/><Relationship Id="rId3" Type="http://schemas.openxmlformats.org/officeDocument/2006/relationships/hyperlink" Target="https://www.linkedin.com/company/delta-electronics-emea/" TargetMode="External"/><Relationship Id="rId7" Type="http://schemas.openxmlformats.org/officeDocument/2006/relationships/hyperlink" Target="https://twitter.com/DeltaEMEA" TargetMode="External"/><Relationship Id="rId12" Type="http://schemas.openxmlformats.org/officeDocument/2006/relationships/image" Target="../media/image14.png"/><Relationship Id="rId2" Type="http://schemas.openxmlformats.org/officeDocument/2006/relationships/image" Target="../media/image17.gif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1.png"/><Relationship Id="rId11" Type="http://schemas.openxmlformats.org/officeDocument/2006/relationships/hyperlink" Target="https://www.instagram.com/deltaemea/" TargetMode="External"/><Relationship Id="rId5" Type="http://schemas.openxmlformats.org/officeDocument/2006/relationships/hyperlink" Target="https://www.facebook.com/Deltaemea/" TargetMode="External"/><Relationship Id="rId15" Type="http://schemas.openxmlformats.org/officeDocument/2006/relationships/image" Target="../media/image16.emf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hyperlink" Target="https://www.youtube.com/channel/UC676v8baLYJkbNZZMGuaLow" TargetMode="External"/><Relationship Id="rId14" Type="http://schemas.openxmlformats.org/officeDocument/2006/relationships/image" Target="../media/image15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8.gi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gi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emf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8.gif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emf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1E9EBA-B88C-4731-B44A-419865607F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15"/>
            <a:ext cx="9144000" cy="1864899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C9BD8EC-F37F-4F94-8712-797CC1161E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29"/>
            <a:ext cx="9144000" cy="137010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tx2"/>
                </a:solidFill>
                <a:latin typeface="+mj-lt"/>
                <a:ea typeface="+mj-ea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altLang="zh-TW" sz="3000" dirty="0"/>
              <a:t>Presentation Subtitle Goes Here</a:t>
            </a:r>
            <a:br>
              <a:rPr lang="en-US" altLang="zh-TW" sz="3000" dirty="0"/>
            </a:br>
            <a:r>
              <a:rPr lang="en-US" altLang="zh-TW" sz="3000" dirty="0"/>
              <a:t>Maximum 2 Lines (24-32pt)</a:t>
            </a:r>
          </a:p>
        </p:txBody>
      </p:sp>
      <p:sp>
        <p:nvSpPr>
          <p:cNvPr id="11" name="頁尾版面配置區 4">
            <a:extLst>
              <a:ext uri="{FF2B5EF4-FFF2-40B4-BE49-F238E27FC236}">
                <a16:creationId xmlns:a16="http://schemas.microsoft.com/office/drawing/2014/main" id="{38A83012-CC3B-47DF-9FCA-A1115F39D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8612" y="5739683"/>
            <a:ext cx="5707316" cy="21835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zh-TW" sz="1800" dirty="0"/>
              <a:t>Presenter</a:t>
            </a:r>
            <a:r>
              <a:rPr lang="zh-TW" altLang="en-US" sz="1800" dirty="0"/>
              <a:t> </a:t>
            </a:r>
            <a:r>
              <a:rPr lang="en-US" altLang="zh-TW" sz="1800" dirty="0"/>
              <a:t>Name</a:t>
            </a:r>
            <a:r>
              <a:rPr lang="zh-TW" altLang="en-US" sz="1800" dirty="0"/>
              <a:t>｜</a:t>
            </a:r>
            <a:r>
              <a:rPr lang="en-US" altLang="zh-TW" sz="1800" dirty="0"/>
              <a:t>Department</a:t>
            </a:r>
            <a:r>
              <a:rPr lang="zh-TW" altLang="en-US" sz="1800" dirty="0"/>
              <a:t>｜</a:t>
            </a:r>
            <a:r>
              <a:rPr lang="en-US" altLang="zh-TW" sz="1800" dirty="0"/>
              <a:t>MM/DD/YYYY</a:t>
            </a:r>
          </a:p>
        </p:txBody>
      </p:sp>
      <p:sp>
        <p:nvSpPr>
          <p:cNvPr id="9" name="文字版面配置區 4">
            <a:extLst>
              <a:ext uri="{FF2B5EF4-FFF2-40B4-BE49-F238E27FC236}">
                <a16:creationId xmlns:a16="http://schemas.microsoft.com/office/drawing/2014/main" id="{C5F15596-5511-4524-8143-5414A6D0A4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4219" y="738191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Cover </a:t>
            </a:r>
            <a:r>
              <a:rPr lang="en-US" altLang="zh-TW" dirty="0" err="1"/>
              <a:t>Page_White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743222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Image">
    <p:bg>
      <p:bgPr>
        <a:blipFill dpi="0" rotWithShape="1">
          <a:blip r:embed="rId2">
            <a:alphaModFix amt="9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532A9990-6214-495A-B5B6-C1801359D1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79379" cy="6850900"/>
          </a:xfrm>
          <a:prstGeom prst="rect">
            <a:avLst/>
          </a:prstGeom>
        </p:spPr>
      </p:pic>
      <p:sp>
        <p:nvSpPr>
          <p:cNvPr id="7" name="日期版面配置區 3">
            <a:extLst>
              <a:ext uri="{FF2B5EF4-FFF2-40B4-BE49-F238E27FC236}">
                <a16:creationId xmlns:a16="http://schemas.microsoft.com/office/drawing/2014/main" id="{CE458713-38E5-4D94-9527-7C2BC1D5DE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8912" y="5705762"/>
            <a:ext cx="2010917" cy="319651"/>
          </a:xfrm>
        </p:spPr>
        <p:txBody>
          <a:bodyPr/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MM/DD/YYYY</a:t>
            </a:r>
          </a:p>
        </p:txBody>
      </p:sp>
      <p:sp>
        <p:nvSpPr>
          <p:cNvPr id="9" name="頁尾版面配置區 4">
            <a:extLst>
              <a:ext uri="{FF2B5EF4-FFF2-40B4-BE49-F238E27FC236}">
                <a16:creationId xmlns:a16="http://schemas.microsoft.com/office/drawing/2014/main" id="{135E4C83-C41A-49B9-9C41-417375F79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897" y="533373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u="non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zh-TW" dirty="0"/>
              <a:t>Presenter Name</a:t>
            </a:r>
            <a:r>
              <a:rPr lang="zh-TW" altLang="en-US" dirty="0"/>
              <a:t>｜</a:t>
            </a:r>
            <a:r>
              <a:rPr lang="en-US" altLang="zh-TW" dirty="0"/>
              <a:t>Department </a:t>
            </a:r>
            <a:endParaRPr lang="en-US" dirty="0"/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C41E9EBA-B88C-4731-B44A-419865607F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37872"/>
            <a:ext cx="9144000" cy="1864899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+mj-ea"/>
              </a:defRPr>
            </a:lvl1pPr>
          </a:lstStyle>
          <a:p>
            <a:r>
              <a:rPr lang="en-US" altLang="zh-TW" dirty="0"/>
              <a:t>Presentation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11" name="文字版面配置區 4">
            <a:extLst>
              <a:ext uri="{FF2B5EF4-FFF2-40B4-BE49-F238E27FC236}">
                <a16:creationId xmlns:a16="http://schemas.microsoft.com/office/drawing/2014/main" id="{35B9A589-C73E-46B0-B30E-8BBC42A4E09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4219" y="738191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Cover </a:t>
            </a:r>
            <a:r>
              <a:rPr lang="en-US" altLang="zh-TW" dirty="0" err="1"/>
              <a:t>Page_Image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478695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21"/>
            <a:ext cx="9144000" cy="1864899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Break Page Title Goes Here</a:t>
            </a:r>
            <a:br>
              <a:rPr lang="en-US" altLang="zh-TW" dirty="0"/>
            </a:br>
            <a:r>
              <a:rPr lang="en-US" altLang="zh-TW" dirty="0"/>
              <a:t>Maximum 2 Lines (32-46pt)</a:t>
            </a:r>
            <a:endParaRPr lang="en-US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2"/>
            <a:ext cx="9144000" cy="1353169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20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 altLang="zh-TW" dirty="0"/>
              <a:t>Break Page Subtitle Goes Here</a:t>
            </a:r>
            <a:br>
              <a:rPr lang="en-US" altLang="zh-TW" dirty="0"/>
            </a:br>
            <a:r>
              <a:rPr lang="en-US" altLang="zh-TW" dirty="0"/>
              <a:t>Maximum 2 Lines (24-32pt)</a:t>
            </a:r>
          </a:p>
        </p:txBody>
      </p:sp>
    </p:spTree>
    <p:extLst>
      <p:ext uri="{BB962C8B-B14F-4D97-AF65-F5344CB8AC3E}">
        <p14:creationId xmlns:p14="http://schemas.microsoft.com/office/powerpoint/2010/main" val="1964055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440" y="6225871"/>
            <a:ext cx="1368000" cy="620345"/>
          </a:xfrm>
          <a:prstGeom prst="rect">
            <a:avLst/>
          </a:prstGeom>
        </p:spPr>
      </p:pic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EF22CCF-5B81-47DC-861A-B0A56BD7A10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06400" y="1170462"/>
            <a:ext cx="11379200" cy="495377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TW" dirty="0"/>
              <a:t>Content goes here (20pt)</a:t>
            </a:r>
            <a:endParaRPr lang="en-US" dirty="0"/>
          </a:p>
        </p:txBody>
      </p:sp>
      <p:sp>
        <p:nvSpPr>
          <p:cNvPr id="52" name="文字方塊 51">
            <a:extLst>
              <a:ext uri="{FF2B5EF4-FFF2-40B4-BE49-F238E27FC236}">
                <a16:creationId xmlns:a16="http://schemas.microsoft.com/office/drawing/2014/main" id="{4EB72046-7EFA-4D5B-9003-30F89B1D91A8}"/>
              </a:ext>
            </a:extLst>
          </p:cNvPr>
          <p:cNvSpPr txBox="1"/>
          <p:nvPr userDrawn="1"/>
        </p:nvSpPr>
        <p:spPr>
          <a:xfrm>
            <a:off x="116026" y="6478467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23BD820-02AB-4111-88E2-98F36ECA9073}" type="slidenum">
              <a:rPr lang="en-US" sz="1400" smtClean="0"/>
              <a:t>‹#›</a:t>
            </a:fld>
            <a:endParaRPr lang="en-US" sz="1400"/>
          </a:p>
        </p:txBody>
      </p:sp>
      <p:sp>
        <p:nvSpPr>
          <p:cNvPr id="53" name="文字方塊 52">
            <a:extLst>
              <a:ext uri="{FF2B5EF4-FFF2-40B4-BE49-F238E27FC236}">
                <a16:creationId xmlns:a16="http://schemas.microsoft.com/office/drawing/2014/main" id="{E8C46C83-D634-4B86-88D9-5C8B6A41BF9F}"/>
              </a:ext>
            </a:extLst>
          </p:cNvPr>
          <p:cNvSpPr txBox="1"/>
          <p:nvPr userDrawn="1"/>
        </p:nvSpPr>
        <p:spPr>
          <a:xfrm>
            <a:off x="482266" y="6528265"/>
            <a:ext cx="11913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/>
              <a:t>Delta Confidential</a:t>
            </a:r>
          </a:p>
        </p:txBody>
      </p: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57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70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1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58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1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2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3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sp>
        <p:nvSpPr>
          <p:cNvPr id="24" name="標題 4">
            <a:extLst>
              <a:ext uri="{FF2B5EF4-FFF2-40B4-BE49-F238E27FC236}">
                <a16:creationId xmlns:a16="http://schemas.microsoft.com/office/drawing/2014/main" id="{2702107E-0279-495A-BF89-DD786730CC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6400" y="440356"/>
            <a:ext cx="11379200" cy="679396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TW" dirty="0"/>
              <a:t>Page Title Goes Here (28-32pt)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8815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age_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>
            <a:extLst>
              <a:ext uri="{FF2B5EF4-FFF2-40B4-BE49-F238E27FC236}">
                <a16:creationId xmlns:a16="http://schemas.microsoft.com/office/drawing/2014/main" id="{2702107E-0279-495A-BF89-DD786730CC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/>
              <a:t>Page Title Goes Here (28-32pt)</a:t>
            </a:r>
            <a:endParaRPr lang="en-US" dirty="0"/>
          </a:p>
        </p:txBody>
      </p:sp>
      <p:grpSp>
        <p:nvGrpSpPr>
          <p:cNvPr id="49" name="群組 48">
            <a:extLst>
              <a:ext uri="{FF2B5EF4-FFF2-40B4-BE49-F238E27FC236}">
                <a16:creationId xmlns:a16="http://schemas.microsoft.com/office/drawing/2014/main" id="{8AEA3F42-8ED3-4628-89CC-CE9DC5D371F1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50" name="群組 49">
              <a:extLst>
                <a:ext uri="{FF2B5EF4-FFF2-40B4-BE49-F238E27FC236}">
                  <a16:creationId xmlns:a16="http://schemas.microsoft.com/office/drawing/2014/main" id="{BDCAFD82-B8CA-4738-843C-0FC6D7C6C5F5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63" name="矩形 62">
                <a:extLst>
                  <a:ext uri="{FF2B5EF4-FFF2-40B4-BE49-F238E27FC236}">
                    <a16:creationId xmlns:a16="http://schemas.microsoft.com/office/drawing/2014/main" id="{3C299B04-932C-4519-8E76-017FBD3A569A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id="{0B20FB35-F562-4362-B563-165B24074653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id="{0DE5232E-7B0E-4AEF-9D43-2E173D30F319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51" name="群組 50">
              <a:extLst>
                <a:ext uri="{FF2B5EF4-FFF2-40B4-BE49-F238E27FC236}">
                  <a16:creationId xmlns:a16="http://schemas.microsoft.com/office/drawing/2014/main" id="{9D8FD8BE-B575-4450-95FD-B132F2FBF30C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FA6D470B-49E6-460D-A2F7-3AA3A3B20021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184DC0D2-E428-4F38-B04F-7DC781667A34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681D0C29-FC7B-4F3F-BD32-E40206A62370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id="{D032A71D-5325-4D28-B4B1-6B6BF4AAB30A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id="{738A70FA-150B-4708-B634-5950D1A00DF9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id="{D3854FDB-0E9B-46EB-A142-15E78B7E2E6D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id="{6FD94B95-A8E7-4E9F-A041-9A4885EECF37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id="{1F6E9780-35D6-4AF2-80BB-A3569C8BA2E3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id="{4A11A937-B5ED-40BD-9B95-73D6C01FBDBD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1" name="矩形 60">
                <a:extLst>
                  <a:ext uri="{FF2B5EF4-FFF2-40B4-BE49-F238E27FC236}">
                    <a16:creationId xmlns:a16="http://schemas.microsoft.com/office/drawing/2014/main" id="{71465539-F4BD-48C9-8CC9-44AE7B975869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62" name="矩形 61">
                <a:extLst>
                  <a:ext uri="{FF2B5EF4-FFF2-40B4-BE49-F238E27FC236}">
                    <a16:creationId xmlns:a16="http://schemas.microsoft.com/office/drawing/2014/main" id="{85BCC709-E469-4948-B4D5-AF8897457737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4EB72046-7EFA-4D5B-9003-30F89B1D91A8}"/>
              </a:ext>
            </a:extLst>
          </p:cNvPr>
          <p:cNvSpPr txBox="1"/>
          <p:nvPr userDrawn="1"/>
        </p:nvSpPr>
        <p:spPr>
          <a:xfrm>
            <a:off x="116026" y="6478467"/>
            <a:ext cx="402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823BD820-02AB-4111-88E2-98F36ECA9073}" type="slidenum">
              <a:rPr lang="en-US" sz="1400" smtClean="0"/>
              <a:t>‹#›</a:t>
            </a:fld>
            <a:endParaRPr lang="en-US" sz="1400"/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E8C46C83-D634-4B86-88D9-5C8B6A41BF9F}"/>
              </a:ext>
            </a:extLst>
          </p:cNvPr>
          <p:cNvSpPr txBox="1"/>
          <p:nvPr userDrawn="1"/>
        </p:nvSpPr>
        <p:spPr>
          <a:xfrm>
            <a:off x="482266" y="6528265"/>
            <a:ext cx="11913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/>
              <a:t>Delta Confidential</a:t>
            </a:r>
          </a:p>
        </p:txBody>
      </p:sp>
      <p:pic>
        <p:nvPicPr>
          <p:cNvPr id="23" name="圖片 22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440" y="6225871"/>
            <a:ext cx="1368000" cy="62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164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Page_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5F44435C-4EDB-4AB4-AAD6-08BF8682BA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099372"/>
            <a:ext cx="9144000" cy="1864899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US" altLang="zh-TW" dirty="0"/>
              <a:t>Smarter. Greener. Together. </a:t>
            </a:r>
            <a:br>
              <a:rPr lang="en-US" dirty="0"/>
            </a:br>
            <a:endParaRPr lang="en-US" dirty="0"/>
          </a:p>
        </p:txBody>
      </p:sp>
      <p:sp>
        <p:nvSpPr>
          <p:cNvPr id="6" name="文字版面配置區 4">
            <a:extLst>
              <a:ext uri="{FF2B5EF4-FFF2-40B4-BE49-F238E27FC236}">
                <a16:creationId xmlns:a16="http://schemas.microsoft.com/office/drawing/2014/main" id="{38C78CAC-0A95-4D70-9EAA-CE96A16F9E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5370" y="60183"/>
            <a:ext cx="2133446" cy="38042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altLang="zh-TW" dirty="0"/>
              <a:t>Ending </a:t>
            </a:r>
            <a:r>
              <a:rPr lang="en-US" altLang="zh-TW" dirty="0" err="1"/>
              <a:t>Page_White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1848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 Page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:a16="http://schemas.microsoft.com/office/drawing/2014/main" id="{3B392DE6-2AF2-4E28-AF03-1A4F3D15BEAE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53" name="矩形 52"/>
          <p:cNvSpPr/>
          <p:nvPr userDrawn="1"/>
        </p:nvSpPr>
        <p:spPr>
          <a:xfrm>
            <a:off x="0" y="-1"/>
            <a:ext cx="12192000" cy="483188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dirty="0"/>
          </a:p>
        </p:txBody>
      </p:sp>
      <p:grpSp>
        <p:nvGrpSpPr>
          <p:cNvPr id="35" name="群組 34">
            <a:extLst>
              <a:ext uri="{FF2B5EF4-FFF2-40B4-BE49-F238E27FC236}">
                <a16:creationId xmlns:a16="http://schemas.microsoft.com/office/drawing/2014/main" id="{ABE8868F-CA4D-431A-BCA3-79708C4A93CC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6" name="群組 35">
              <a:extLst>
                <a:ext uri="{FF2B5EF4-FFF2-40B4-BE49-F238E27FC236}">
                  <a16:creationId xmlns:a16="http://schemas.microsoft.com/office/drawing/2014/main" id="{E5238164-92D2-4070-B189-8D969D4D4C1C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9" name="矩形 48">
                <a:extLst>
                  <a:ext uri="{FF2B5EF4-FFF2-40B4-BE49-F238E27FC236}">
                    <a16:creationId xmlns:a16="http://schemas.microsoft.com/office/drawing/2014/main" id="{FD4CBB22-8F55-4813-A361-6B31616CEFC5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9AE6129C-E538-40C6-95CE-8D689DA806C3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B42DF3C8-6F17-4F9B-8224-82E6BF529D75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37" name="群組 36">
              <a:extLst>
                <a:ext uri="{FF2B5EF4-FFF2-40B4-BE49-F238E27FC236}">
                  <a16:creationId xmlns:a16="http://schemas.microsoft.com/office/drawing/2014/main" id="{CA03870D-CA4E-4A68-B643-C828AB156380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id="{204627FC-9E22-4DF5-9620-E588D5B1D754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id="{9FFB4E0B-7913-4DBA-B9BC-22815DD1E9F5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id="{2E6EA7B8-B405-4A2B-8F6C-66644CA26469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id="{531D023A-8171-4D62-AD85-A3E51BEECBCA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B8F6B22F-DD93-4EC4-8E97-7E5A61686F3E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28833C97-6D6E-40FC-976A-CF4C2B0848D9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ED3716C8-CA0D-4806-A013-3F0E791C886C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EB57F906-7144-4062-914D-703110CC17BF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id="{09D68DFB-0813-4C3A-8CE7-03C842C11ED7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id="{AE8DE291-898F-4470-A37E-2D3C217EDD29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id="{37A1C886-D4A7-40F8-BEDF-DE906366403B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089" y="5152426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400" b="0" dirty="0">
                <a:solidFill>
                  <a:schemeClr val="tx1"/>
                </a:solidFill>
                <a:latin typeface="+mn-lt"/>
              </a:rPr>
              <a:t>Smarter. Greener. Together. </a:t>
            </a:r>
            <a:br>
              <a:rPr lang="en-US" altLang="zh-TW" sz="4400" b="0" dirty="0">
                <a:solidFill>
                  <a:schemeClr val="tx1"/>
                </a:solidFill>
                <a:latin typeface="+mn-lt"/>
              </a:rPr>
            </a:br>
            <a:endParaRPr lang="en-US" sz="4400" b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3" name="圖片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101" y="5475968"/>
            <a:ext cx="2814118" cy="1276115"/>
          </a:xfrm>
          <a:prstGeom prst="rect">
            <a:avLst/>
          </a:prstGeom>
        </p:spPr>
      </p:pic>
      <p:sp>
        <p:nvSpPr>
          <p:cNvPr id="55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88" y="-12701"/>
            <a:ext cx="12192001" cy="471393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600">
                <a:solidFill>
                  <a:srgbClr val="0070C0"/>
                </a:solidFill>
              </a:defRPr>
            </a:lvl1pPr>
          </a:lstStyle>
          <a:p>
            <a:r>
              <a:rPr lang="en-US" altLang="zh-TW" dirty="0"/>
              <a:t>     Ending </a:t>
            </a:r>
            <a:r>
              <a:rPr lang="en-US" altLang="zh-TW" dirty="0" err="1"/>
              <a:t>Page_Image</a:t>
            </a:r>
            <a:r>
              <a:rPr lang="en-US" altLang="zh-TW" dirty="0"/>
              <a:t>: </a:t>
            </a:r>
            <a:br>
              <a:rPr lang="en-US" altLang="zh-TW" dirty="0"/>
            </a:br>
            <a:r>
              <a:rPr lang="en-US" altLang="zh-TW" dirty="0"/>
              <a:t>      A corporate-level, sector-level or product-level brand communication imagery can be applied in this gray area.</a:t>
            </a:r>
          </a:p>
          <a:p>
            <a:endParaRPr lang="zh-TW" altLang="en-US" dirty="0"/>
          </a:p>
        </p:txBody>
      </p:sp>
      <p:grpSp>
        <p:nvGrpSpPr>
          <p:cNvPr id="5" name="群組 4"/>
          <p:cNvGrpSpPr/>
          <p:nvPr userDrawn="1"/>
        </p:nvGrpSpPr>
        <p:grpSpPr>
          <a:xfrm>
            <a:off x="-1200" y="4701237"/>
            <a:ext cx="12193200" cy="144000"/>
            <a:chOff x="22799" y="4912990"/>
            <a:chExt cx="12193200" cy="144000"/>
          </a:xfrm>
        </p:grpSpPr>
        <p:sp>
          <p:nvSpPr>
            <p:cNvPr id="2" name="矩形 1"/>
            <p:cNvSpPr/>
            <p:nvPr userDrawn="1"/>
          </p:nvSpPr>
          <p:spPr>
            <a:xfrm>
              <a:off x="22799" y="4912990"/>
              <a:ext cx="12193200" cy="144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矩形 3"/>
            <p:cNvSpPr/>
            <p:nvPr userDrawn="1"/>
          </p:nvSpPr>
          <p:spPr>
            <a:xfrm>
              <a:off x="9767999" y="4912990"/>
              <a:ext cx="2448000" cy="144000"/>
            </a:xfrm>
            <a:prstGeom prst="rect">
              <a:avLst/>
            </a:prstGeom>
            <a:solidFill>
              <a:srgbClr val="B9EB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" name="矩形 51"/>
            <p:cNvSpPr/>
            <p:nvPr userDrawn="1"/>
          </p:nvSpPr>
          <p:spPr>
            <a:xfrm>
              <a:off x="7323672" y="4912990"/>
              <a:ext cx="2448000" cy="144000"/>
            </a:xfrm>
            <a:prstGeom prst="rect">
              <a:avLst/>
            </a:prstGeom>
            <a:solidFill>
              <a:srgbClr val="64D7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0056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 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P Agenda Section" hidden="1"/>
          <p:cNvGrpSpPr/>
          <p:nvPr userDrawn="1"/>
        </p:nvGrpSpPr>
        <p:grpSpPr>
          <a:xfrm>
            <a:off x="1797664" y="2085631"/>
            <a:ext cx="8657275" cy="369332"/>
            <a:chOff x="1797664" y="2085631"/>
            <a:chExt cx="8657274" cy="369332"/>
          </a:xfrm>
        </p:grpSpPr>
        <p:sp>
          <p:nvSpPr>
            <p:cNvPr id="20" name="Section Title" hidden="1"/>
            <p:cNvSpPr txBox="1">
              <a:spLocks/>
            </p:cNvSpPr>
            <p:nvPr userDrawn="1"/>
          </p:nvSpPr>
          <p:spPr>
            <a:xfrm>
              <a:off x="2267220" y="2085631"/>
              <a:ext cx="3843347" cy="369332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1400" dirty="0"/>
                <a:t>&lt;TEXT&gt;</a:t>
              </a:r>
            </a:p>
          </p:txBody>
        </p:sp>
        <p:sp>
          <p:nvSpPr>
            <p:cNvPr id="21" name="Section Number" hidden="1"/>
            <p:cNvSpPr txBox="1">
              <a:spLocks/>
            </p:cNvSpPr>
            <p:nvPr userDrawn="1"/>
          </p:nvSpPr>
          <p:spPr>
            <a:xfrm>
              <a:off x="1797664" y="2085631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1400" dirty="0"/>
                <a:t>&lt;N&gt;</a:t>
              </a:r>
            </a:p>
          </p:txBody>
        </p:sp>
        <p:sp>
          <p:nvSpPr>
            <p:cNvPr id="22" name="Slide Number" hidden="1"/>
            <p:cNvSpPr txBox="1">
              <a:spLocks/>
            </p:cNvSpPr>
            <p:nvPr userDrawn="1"/>
          </p:nvSpPr>
          <p:spPr>
            <a:xfrm>
              <a:off x="9817944" y="2085631"/>
              <a:ext cx="636994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400" dirty="0"/>
                <a:t>&lt;P&gt;</a:t>
              </a:r>
            </a:p>
          </p:txBody>
        </p:sp>
        <p:sp>
          <p:nvSpPr>
            <p:cNvPr id="24" name="Timeslot" hidden="1"/>
            <p:cNvSpPr txBox="1">
              <a:spLocks/>
            </p:cNvSpPr>
            <p:nvPr userDrawn="1"/>
          </p:nvSpPr>
          <p:spPr>
            <a:xfrm>
              <a:off x="7696160" y="2085631"/>
              <a:ext cx="1257061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&lt;TIMESLOT&gt;</a:t>
              </a:r>
            </a:p>
          </p:txBody>
        </p:sp>
        <p:sp>
          <p:nvSpPr>
            <p:cNvPr id="28" name="Responsible" hidden="1"/>
            <p:cNvSpPr txBox="1">
              <a:spLocks/>
            </p:cNvSpPr>
            <p:nvPr userDrawn="1"/>
          </p:nvSpPr>
          <p:spPr>
            <a:xfrm>
              <a:off x="6209330" y="2085631"/>
              <a:ext cx="1388067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&lt;RESPONSIBLE&gt;</a:t>
              </a:r>
            </a:p>
          </p:txBody>
        </p:sp>
        <p:sp>
          <p:nvSpPr>
            <p:cNvPr id="29" name="Duration" hidden="1"/>
            <p:cNvSpPr txBox="1">
              <a:spLocks/>
            </p:cNvSpPr>
            <p:nvPr userDrawn="1"/>
          </p:nvSpPr>
          <p:spPr>
            <a:xfrm>
              <a:off x="9043221" y="2085631"/>
              <a:ext cx="684723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&lt;DURATION&gt;</a:t>
              </a:r>
            </a:p>
          </p:txBody>
        </p:sp>
      </p:grpSp>
      <p:grpSp>
        <p:nvGrpSpPr>
          <p:cNvPr id="4" name="SP Agenda Section Highlight" hidden="1"/>
          <p:cNvGrpSpPr>
            <a:grpSpLocks/>
          </p:cNvGrpSpPr>
          <p:nvPr userDrawn="1"/>
        </p:nvGrpSpPr>
        <p:grpSpPr>
          <a:xfrm>
            <a:off x="1797664" y="2616963"/>
            <a:ext cx="8657274" cy="369332"/>
            <a:chOff x="1797664" y="2616963"/>
            <a:chExt cx="8657274" cy="36933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2" name="Section Title" hidden="1"/>
            <p:cNvSpPr txBox="1">
              <a:spLocks/>
            </p:cNvSpPr>
            <p:nvPr userDrawn="1"/>
          </p:nvSpPr>
          <p:spPr>
            <a:xfrm>
              <a:off x="2267220" y="2616963"/>
              <a:ext cx="3843347" cy="369332"/>
            </a:xfrm>
            <a:prstGeom prst="rect">
              <a:avLst/>
            </a:prstGeom>
            <a:grpFill/>
          </p:spPr>
          <p:txBody>
            <a:bodyPr wrap="square" rtlCol="0" anchor="ctr">
              <a:norm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1400" b="1" dirty="0"/>
                <a:t>&lt;TEXT&gt;</a:t>
              </a:r>
            </a:p>
          </p:txBody>
        </p:sp>
        <p:sp>
          <p:nvSpPr>
            <p:cNvPr id="33" name="Section Number" hidden="1"/>
            <p:cNvSpPr txBox="1">
              <a:spLocks/>
            </p:cNvSpPr>
            <p:nvPr userDrawn="1"/>
          </p:nvSpPr>
          <p:spPr>
            <a:xfrm>
              <a:off x="1797664" y="2616963"/>
              <a:ext cx="379556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1400" b="1" dirty="0"/>
                <a:t>&lt;N&gt;</a:t>
              </a:r>
            </a:p>
          </p:txBody>
        </p:sp>
        <p:sp>
          <p:nvSpPr>
            <p:cNvPr id="34" name="Slide Number" hidden="1"/>
            <p:cNvSpPr txBox="1">
              <a:spLocks/>
            </p:cNvSpPr>
            <p:nvPr userDrawn="1"/>
          </p:nvSpPr>
          <p:spPr>
            <a:xfrm>
              <a:off x="9817944" y="2616963"/>
              <a:ext cx="636994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400" b="1" dirty="0"/>
                <a:t>&lt;P&gt;</a:t>
              </a:r>
            </a:p>
          </p:txBody>
        </p:sp>
        <p:sp>
          <p:nvSpPr>
            <p:cNvPr id="35" name="Timeslot" hidden="1"/>
            <p:cNvSpPr txBox="1">
              <a:spLocks/>
            </p:cNvSpPr>
            <p:nvPr userDrawn="1"/>
          </p:nvSpPr>
          <p:spPr>
            <a:xfrm>
              <a:off x="7696160" y="2616963"/>
              <a:ext cx="1257061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&lt;TIMESLOT&gt;</a:t>
              </a:r>
            </a:p>
          </p:txBody>
        </p:sp>
        <p:sp>
          <p:nvSpPr>
            <p:cNvPr id="36" name="Responsible" hidden="1"/>
            <p:cNvSpPr txBox="1">
              <a:spLocks/>
            </p:cNvSpPr>
            <p:nvPr userDrawn="1"/>
          </p:nvSpPr>
          <p:spPr>
            <a:xfrm>
              <a:off x="6209330" y="2616963"/>
              <a:ext cx="1388067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&lt;RESPONSIBLE&gt;</a:t>
              </a:r>
            </a:p>
          </p:txBody>
        </p:sp>
        <p:sp>
          <p:nvSpPr>
            <p:cNvPr id="37" name="Duration" hidden="1"/>
            <p:cNvSpPr txBox="1">
              <a:spLocks/>
            </p:cNvSpPr>
            <p:nvPr userDrawn="1"/>
          </p:nvSpPr>
          <p:spPr>
            <a:xfrm>
              <a:off x="9043221" y="2616963"/>
              <a:ext cx="684723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&lt;DURATION&gt;</a:t>
              </a:r>
            </a:p>
          </p:txBody>
        </p:sp>
      </p:grpSp>
      <p:grpSp>
        <p:nvGrpSpPr>
          <p:cNvPr id="8" name="SP Agenda Subsection" hidden="1"/>
          <p:cNvGrpSpPr>
            <a:grpSpLocks/>
          </p:cNvGrpSpPr>
          <p:nvPr userDrawn="1"/>
        </p:nvGrpSpPr>
        <p:grpSpPr>
          <a:xfrm>
            <a:off x="2265805" y="3148295"/>
            <a:ext cx="8189135" cy="369332"/>
            <a:chOff x="2265804" y="3155687"/>
            <a:chExt cx="8189134" cy="369332"/>
          </a:xfrm>
        </p:grpSpPr>
        <p:sp>
          <p:nvSpPr>
            <p:cNvPr id="39" name="Section Title" hidden="1"/>
            <p:cNvSpPr txBox="1">
              <a:spLocks/>
            </p:cNvSpPr>
            <p:nvPr userDrawn="1"/>
          </p:nvSpPr>
          <p:spPr>
            <a:xfrm>
              <a:off x="2744123" y="3155687"/>
              <a:ext cx="3366444" cy="369332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1400" dirty="0"/>
                <a:t>&lt;TEXT&gt;</a:t>
              </a:r>
            </a:p>
          </p:txBody>
        </p:sp>
        <p:sp>
          <p:nvSpPr>
            <p:cNvPr id="40" name="Section Number" hidden="1"/>
            <p:cNvSpPr txBox="1">
              <a:spLocks/>
            </p:cNvSpPr>
            <p:nvPr userDrawn="1"/>
          </p:nvSpPr>
          <p:spPr>
            <a:xfrm>
              <a:off x="2265804" y="3155687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1400" dirty="0"/>
                <a:t>&lt;N&gt;</a:t>
              </a:r>
            </a:p>
          </p:txBody>
        </p:sp>
        <p:sp>
          <p:nvSpPr>
            <p:cNvPr id="41" name="Slide Number" hidden="1"/>
            <p:cNvSpPr txBox="1">
              <a:spLocks/>
            </p:cNvSpPr>
            <p:nvPr userDrawn="1"/>
          </p:nvSpPr>
          <p:spPr>
            <a:xfrm>
              <a:off x="9817944" y="3155687"/>
              <a:ext cx="636994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400" dirty="0"/>
                <a:t>&lt;P&gt;</a:t>
              </a:r>
            </a:p>
          </p:txBody>
        </p:sp>
        <p:sp>
          <p:nvSpPr>
            <p:cNvPr id="42" name="Timeslot" hidden="1"/>
            <p:cNvSpPr txBox="1">
              <a:spLocks/>
            </p:cNvSpPr>
            <p:nvPr userDrawn="1"/>
          </p:nvSpPr>
          <p:spPr>
            <a:xfrm>
              <a:off x="7696160" y="3155687"/>
              <a:ext cx="1257061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&lt;TIMESLOT&gt;</a:t>
              </a:r>
            </a:p>
          </p:txBody>
        </p:sp>
        <p:sp>
          <p:nvSpPr>
            <p:cNvPr id="43" name="Responsible" hidden="1"/>
            <p:cNvSpPr txBox="1">
              <a:spLocks/>
            </p:cNvSpPr>
            <p:nvPr userDrawn="1"/>
          </p:nvSpPr>
          <p:spPr>
            <a:xfrm>
              <a:off x="6209330" y="3155687"/>
              <a:ext cx="1388067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&lt;RESPONSIBLE&gt;</a:t>
              </a:r>
            </a:p>
          </p:txBody>
        </p:sp>
        <p:sp>
          <p:nvSpPr>
            <p:cNvPr id="44" name="Duration" hidden="1"/>
            <p:cNvSpPr txBox="1">
              <a:spLocks/>
            </p:cNvSpPr>
            <p:nvPr userDrawn="1"/>
          </p:nvSpPr>
          <p:spPr>
            <a:xfrm>
              <a:off x="9043221" y="3155687"/>
              <a:ext cx="684723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dirty="0"/>
                <a:t>&lt;DURATION&gt;</a:t>
              </a:r>
            </a:p>
          </p:txBody>
        </p:sp>
      </p:grpSp>
      <p:grpSp>
        <p:nvGrpSpPr>
          <p:cNvPr id="9" name="SP Agenda Subsection Highlight" hidden="1"/>
          <p:cNvGrpSpPr>
            <a:grpSpLocks/>
          </p:cNvGrpSpPr>
          <p:nvPr userDrawn="1"/>
        </p:nvGrpSpPr>
        <p:grpSpPr>
          <a:xfrm>
            <a:off x="2265804" y="3679627"/>
            <a:ext cx="8189134" cy="369332"/>
            <a:chOff x="2265804" y="3694411"/>
            <a:chExt cx="8189134" cy="36933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6" name="Section Title" hidden="1"/>
            <p:cNvSpPr txBox="1">
              <a:spLocks/>
            </p:cNvSpPr>
            <p:nvPr userDrawn="1"/>
          </p:nvSpPr>
          <p:spPr>
            <a:xfrm>
              <a:off x="2744123" y="3694411"/>
              <a:ext cx="3366444" cy="369332"/>
            </a:xfrm>
            <a:prstGeom prst="rect">
              <a:avLst/>
            </a:prstGeom>
            <a:grpFill/>
          </p:spPr>
          <p:txBody>
            <a:bodyPr wrap="square" rtlCol="0" anchor="ctr">
              <a:norm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1400" b="1" dirty="0"/>
                <a:t>&lt;TEXT&gt;</a:t>
              </a:r>
            </a:p>
          </p:txBody>
        </p:sp>
        <p:sp>
          <p:nvSpPr>
            <p:cNvPr id="47" name="Section Number" hidden="1"/>
            <p:cNvSpPr txBox="1">
              <a:spLocks/>
            </p:cNvSpPr>
            <p:nvPr userDrawn="1"/>
          </p:nvSpPr>
          <p:spPr>
            <a:xfrm>
              <a:off x="2265804" y="3694411"/>
              <a:ext cx="379556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1400" b="1" dirty="0"/>
                <a:t>&lt;N&gt;</a:t>
              </a:r>
            </a:p>
          </p:txBody>
        </p:sp>
        <p:sp>
          <p:nvSpPr>
            <p:cNvPr id="48" name="Slide Number" hidden="1"/>
            <p:cNvSpPr txBox="1">
              <a:spLocks/>
            </p:cNvSpPr>
            <p:nvPr userDrawn="1"/>
          </p:nvSpPr>
          <p:spPr>
            <a:xfrm>
              <a:off x="9817944" y="3694411"/>
              <a:ext cx="636994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400" b="1" dirty="0"/>
                <a:t>&lt;P&gt;</a:t>
              </a:r>
            </a:p>
          </p:txBody>
        </p:sp>
        <p:sp>
          <p:nvSpPr>
            <p:cNvPr id="49" name="Timeslot" hidden="1"/>
            <p:cNvSpPr txBox="1">
              <a:spLocks/>
            </p:cNvSpPr>
            <p:nvPr userDrawn="1"/>
          </p:nvSpPr>
          <p:spPr>
            <a:xfrm>
              <a:off x="7696160" y="3694411"/>
              <a:ext cx="1257061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&lt;TIMESLOT&gt;</a:t>
              </a:r>
            </a:p>
          </p:txBody>
        </p:sp>
        <p:sp>
          <p:nvSpPr>
            <p:cNvPr id="50" name="Responsible" hidden="1"/>
            <p:cNvSpPr txBox="1">
              <a:spLocks/>
            </p:cNvSpPr>
            <p:nvPr userDrawn="1"/>
          </p:nvSpPr>
          <p:spPr>
            <a:xfrm>
              <a:off x="6209330" y="3694411"/>
              <a:ext cx="1388067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&lt;RESPONSIBLE&gt;</a:t>
              </a:r>
            </a:p>
          </p:txBody>
        </p:sp>
        <p:sp>
          <p:nvSpPr>
            <p:cNvPr id="51" name="Duration" hidden="1"/>
            <p:cNvSpPr txBox="1">
              <a:spLocks/>
            </p:cNvSpPr>
            <p:nvPr userDrawn="1"/>
          </p:nvSpPr>
          <p:spPr>
            <a:xfrm>
              <a:off x="9043221" y="3694411"/>
              <a:ext cx="684723" cy="369332"/>
            </a:xfrm>
            <a:prstGeom prst="rect">
              <a:avLst/>
            </a:prstGeom>
            <a:grp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400" b="1" dirty="0"/>
                <a:t>&lt;DURATION&gt;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idx="10" hasCustomPrompt="1"/>
          </p:nvPr>
        </p:nvSpPr>
        <p:spPr/>
        <p:txBody>
          <a:bodyPr/>
          <a:lstStyle/>
          <a:p>
            <a:r>
              <a:rPr lang="en-US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6629231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16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 Divider 1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SP Agenda Section" hidden="1">
            <a:extLst>
              <a:ext uri="{FF2B5EF4-FFF2-40B4-BE49-F238E27FC236}">
                <a16:creationId xmlns:a16="http://schemas.microsoft.com/office/drawing/2014/main" id="{91D61CFA-1A29-4B89-8F49-1E216E25DD2B}"/>
              </a:ext>
            </a:extLst>
          </p:cNvPr>
          <p:cNvGrpSpPr>
            <a:grpSpLocks/>
          </p:cNvGrpSpPr>
          <p:nvPr userDrawn="1"/>
        </p:nvGrpSpPr>
        <p:grpSpPr>
          <a:xfrm>
            <a:off x="1284761" y="4096092"/>
            <a:ext cx="10080000" cy="369332"/>
            <a:chOff x="1797664" y="2085631"/>
            <a:chExt cx="5940745" cy="369332"/>
          </a:xfrm>
        </p:grpSpPr>
        <p:sp>
          <p:nvSpPr>
            <p:cNvPr id="72" name="Section Title" hidden="1">
              <a:extLst>
                <a:ext uri="{FF2B5EF4-FFF2-40B4-BE49-F238E27FC236}">
                  <a16:creationId xmlns:a16="http://schemas.microsoft.com/office/drawing/2014/main" id="{8BF45C0E-D24F-4800-98B2-20E0A3AC8C3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0025" y="2085631"/>
              <a:ext cx="5598384" cy="369332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3600" b="1" dirty="0">
                  <a:solidFill>
                    <a:schemeClr val="tx1"/>
                  </a:solidFill>
                </a:rPr>
                <a:t>&lt;TEXT&gt;</a:t>
              </a:r>
            </a:p>
          </p:txBody>
        </p:sp>
        <p:sp>
          <p:nvSpPr>
            <p:cNvPr id="73" name="Section Number" hidden="1">
              <a:extLst>
                <a:ext uri="{FF2B5EF4-FFF2-40B4-BE49-F238E27FC236}">
                  <a16:creationId xmlns:a16="http://schemas.microsoft.com/office/drawing/2014/main" id="{B36140C3-09D5-4D3F-906D-270C63E3402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97664" y="2085631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&lt;N&gt;</a:t>
              </a:r>
            </a:p>
          </p:txBody>
        </p:sp>
        <p:sp>
          <p:nvSpPr>
            <p:cNvPr id="74" name="Slide Number" hidden="1">
              <a:extLst>
                <a:ext uri="{FF2B5EF4-FFF2-40B4-BE49-F238E27FC236}">
                  <a16:creationId xmlns:a16="http://schemas.microsoft.com/office/drawing/2014/main" id="{871FFF1F-6558-47A3-B57A-1327C25BF06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000" dirty="0">
                  <a:solidFill>
                    <a:srgbClr val="000000">
                      <a:alpha val="0"/>
                    </a:srgbClr>
                  </a:solidFill>
                </a:rPr>
                <a:t>&lt;P&gt;</a:t>
              </a:r>
            </a:p>
          </p:txBody>
        </p:sp>
        <p:sp>
          <p:nvSpPr>
            <p:cNvPr id="75" name="Timeslot" hidden="1">
              <a:extLst>
                <a:ext uri="{FF2B5EF4-FFF2-40B4-BE49-F238E27FC236}">
                  <a16:creationId xmlns:a16="http://schemas.microsoft.com/office/drawing/2014/main" id="{98FFC8B2-AAEA-4B46-BACD-C8587958201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dirty="0">
                  <a:solidFill>
                    <a:srgbClr val="000000">
                      <a:alpha val="0"/>
                    </a:srgbClr>
                  </a:solidFill>
                </a:rPr>
                <a:t>&lt;TIMESLOT&gt;</a:t>
              </a:r>
            </a:p>
          </p:txBody>
        </p:sp>
        <p:sp>
          <p:nvSpPr>
            <p:cNvPr id="76" name="Responsible" hidden="1">
              <a:extLst>
                <a:ext uri="{FF2B5EF4-FFF2-40B4-BE49-F238E27FC236}">
                  <a16:creationId xmlns:a16="http://schemas.microsoft.com/office/drawing/2014/main" id="{0E8F7A35-E5F6-48B1-BC2B-4D8D2886AA7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dirty="0">
                  <a:solidFill>
                    <a:srgbClr val="000000">
                      <a:alpha val="0"/>
                    </a:srgbClr>
                  </a:solidFill>
                </a:rPr>
                <a:t>&lt;RESPONSIBLE&gt;</a:t>
              </a:r>
            </a:p>
          </p:txBody>
        </p:sp>
        <p:sp>
          <p:nvSpPr>
            <p:cNvPr id="77" name="Duration" hidden="1">
              <a:extLst>
                <a:ext uri="{FF2B5EF4-FFF2-40B4-BE49-F238E27FC236}">
                  <a16:creationId xmlns:a16="http://schemas.microsoft.com/office/drawing/2014/main" id="{D42D33A2-C40A-44B6-BE0C-4D7653C496BC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dirty="0">
                  <a:solidFill>
                    <a:srgbClr val="000000">
                      <a:alpha val="0"/>
                    </a:srgbClr>
                  </a:solidFill>
                </a:rPr>
                <a:t>&lt;DURATION&gt;</a:t>
              </a:r>
            </a:p>
          </p:txBody>
        </p:sp>
      </p:grpSp>
      <p:grpSp>
        <p:nvGrpSpPr>
          <p:cNvPr id="78" name="SP Agenda Subsection" hidden="1">
            <a:extLst>
              <a:ext uri="{FF2B5EF4-FFF2-40B4-BE49-F238E27FC236}">
                <a16:creationId xmlns:a16="http://schemas.microsoft.com/office/drawing/2014/main" id="{3CDEAECC-3C3D-40DC-8048-05157150AD6E}"/>
              </a:ext>
            </a:extLst>
          </p:cNvPr>
          <p:cNvGrpSpPr>
            <a:grpSpLocks/>
          </p:cNvGrpSpPr>
          <p:nvPr userDrawn="1"/>
        </p:nvGrpSpPr>
        <p:grpSpPr>
          <a:xfrm>
            <a:off x="1284761" y="4096092"/>
            <a:ext cx="10080000" cy="369332"/>
            <a:chOff x="1797664" y="2085631"/>
            <a:chExt cx="5940745" cy="369332"/>
          </a:xfrm>
        </p:grpSpPr>
        <p:sp>
          <p:nvSpPr>
            <p:cNvPr id="79" name="Section Title" hidden="1">
              <a:extLst>
                <a:ext uri="{FF2B5EF4-FFF2-40B4-BE49-F238E27FC236}">
                  <a16:creationId xmlns:a16="http://schemas.microsoft.com/office/drawing/2014/main" id="{584D4FFB-892A-49C8-973F-893B258E19B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40025" y="2085631"/>
              <a:ext cx="5598384" cy="369332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3600" b="1" dirty="0">
                  <a:solidFill>
                    <a:schemeClr val="tx1"/>
                  </a:solidFill>
                </a:rPr>
                <a:t>&lt;TEXT&gt;</a:t>
              </a:r>
            </a:p>
          </p:txBody>
        </p:sp>
        <p:sp>
          <p:nvSpPr>
            <p:cNvPr id="80" name="Section Number" hidden="1">
              <a:extLst>
                <a:ext uri="{FF2B5EF4-FFF2-40B4-BE49-F238E27FC236}">
                  <a16:creationId xmlns:a16="http://schemas.microsoft.com/office/drawing/2014/main" id="{BB144044-4B4E-495D-8D8D-9D01BCCA9A2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97664" y="2085631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sz="3600" b="1" dirty="0">
                  <a:solidFill>
                    <a:schemeClr val="tx1"/>
                  </a:solidFill>
                </a:rPr>
                <a:t>&lt;N&gt;</a:t>
              </a:r>
            </a:p>
          </p:txBody>
        </p:sp>
        <p:sp>
          <p:nvSpPr>
            <p:cNvPr id="81" name="Slide Number" hidden="1">
              <a:extLst>
                <a:ext uri="{FF2B5EF4-FFF2-40B4-BE49-F238E27FC236}">
                  <a16:creationId xmlns:a16="http://schemas.microsoft.com/office/drawing/2014/main" id="{72849E41-8C22-4F28-A058-02BC25DF49BB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1000" b="1" dirty="0">
                  <a:solidFill>
                    <a:srgbClr val="000000">
                      <a:alpha val="0"/>
                    </a:srgbClr>
                  </a:solidFill>
                </a:rPr>
                <a:t>&lt;P&gt;</a:t>
              </a:r>
            </a:p>
          </p:txBody>
        </p:sp>
        <p:sp>
          <p:nvSpPr>
            <p:cNvPr id="82" name="Timeslot" hidden="1">
              <a:extLst>
                <a:ext uri="{FF2B5EF4-FFF2-40B4-BE49-F238E27FC236}">
                  <a16:creationId xmlns:a16="http://schemas.microsoft.com/office/drawing/2014/main" id="{CA1BEB0B-B88B-4782-BF66-3BC90122CA1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b="1" dirty="0">
                  <a:solidFill>
                    <a:srgbClr val="000000">
                      <a:alpha val="0"/>
                    </a:srgbClr>
                  </a:solidFill>
                </a:rPr>
                <a:t>&lt;TIMESLOT&gt;</a:t>
              </a:r>
            </a:p>
          </p:txBody>
        </p:sp>
        <p:sp>
          <p:nvSpPr>
            <p:cNvPr id="83" name="Responsible" hidden="1">
              <a:extLst>
                <a:ext uri="{FF2B5EF4-FFF2-40B4-BE49-F238E27FC236}">
                  <a16:creationId xmlns:a16="http://schemas.microsoft.com/office/drawing/2014/main" id="{2488CE60-C0C7-4375-8E28-316DE55D3DE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b="1" dirty="0">
                  <a:solidFill>
                    <a:srgbClr val="000000">
                      <a:alpha val="0"/>
                    </a:srgbClr>
                  </a:solidFill>
                </a:rPr>
                <a:t>&lt;RESPONSIBLE&gt;</a:t>
              </a:r>
            </a:p>
          </p:txBody>
        </p:sp>
        <p:sp>
          <p:nvSpPr>
            <p:cNvPr id="84" name="Duration" hidden="1">
              <a:extLst>
                <a:ext uri="{FF2B5EF4-FFF2-40B4-BE49-F238E27FC236}">
                  <a16:creationId xmlns:a16="http://schemas.microsoft.com/office/drawing/2014/main" id="{FDCF7982-797D-46DB-BA8C-F96B93FBBFA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1000" b="1" dirty="0">
                  <a:solidFill>
                    <a:srgbClr val="000000">
                      <a:alpha val="0"/>
                    </a:srgbClr>
                  </a:solidFill>
                </a:rPr>
                <a:t>&lt;DURATION&gt;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329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16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Image">
    <p:bg>
      <p:bgPr>
        <a:blipFill dpi="0" rotWithShape="1">
          <a:blip r:embed="rId2">
            <a:alphaModFix amt="9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A9990-6214-495A-B5B6-C1801359D16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21" y="0"/>
            <a:ext cx="12179379" cy="6850900"/>
          </a:xfrm>
          <a:custGeom>
            <a:avLst/>
            <a:gdLst>
              <a:gd name="connsiteX0" fmla="*/ 8829721 w 12179379"/>
              <a:gd name="connsiteY0" fmla="*/ 5154105 h 6850900"/>
              <a:gd name="connsiteX1" fmla="*/ 8829721 w 12179379"/>
              <a:gd name="connsiteY1" fmla="*/ 6143920 h 6850900"/>
              <a:gd name="connsiteX2" fmla="*/ 11511647 w 12179379"/>
              <a:gd name="connsiteY2" fmla="*/ 6143920 h 6850900"/>
              <a:gd name="connsiteX3" fmla="*/ 11511647 w 12179379"/>
              <a:gd name="connsiteY3" fmla="*/ 5154105 h 6850900"/>
              <a:gd name="connsiteX4" fmla="*/ 0 w 12179379"/>
              <a:gd name="connsiteY4" fmla="*/ 0 h 6850900"/>
              <a:gd name="connsiteX5" fmla="*/ 12179379 w 12179379"/>
              <a:gd name="connsiteY5" fmla="*/ 0 h 6850900"/>
              <a:gd name="connsiteX6" fmla="*/ 12179379 w 12179379"/>
              <a:gd name="connsiteY6" fmla="*/ 6850900 h 6850900"/>
              <a:gd name="connsiteX7" fmla="*/ 0 w 12179379"/>
              <a:gd name="connsiteY7" fmla="*/ 6850900 h 6850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79379" h="6850900">
                <a:moveTo>
                  <a:pt x="8829721" y="5154105"/>
                </a:moveTo>
                <a:lnTo>
                  <a:pt x="8829721" y="6143920"/>
                </a:lnTo>
                <a:lnTo>
                  <a:pt x="11511647" y="6143920"/>
                </a:lnTo>
                <a:lnTo>
                  <a:pt x="11511647" y="5154105"/>
                </a:lnTo>
                <a:close/>
                <a:moveTo>
                  <a:pt x="0" y="0"/>
                </a:moveTo>
                <a:lnTo>
                  <a:pt x="12179379" y="0"/>
                </a:lnTo>
                <a:lnTo>
                  <a:pt x="12179379" y="6850900"/>
                </a:lnTo>
                <a:lnTo>
                  <a:pt x="0" y="6850900"/>
                </a:lnTo>
                <a:close/>
              </a:path>
            </a:pathLst>
          </a:custGeom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5A363258-180C-DB43-027C-84E0FC74CF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6" y="1118619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0000"/>
                </a:solidFill>
                <a:latin typeface="+mj-lt"/>
                <a:ea typeface="+mj-ea"/>
              </a:defRPr>
            </a:lvl1pPr>
          </a:lstStyle>
          <a:p>
            <a:r>
              <a:rPr lang="en-GB" altLang="zh-TW" noProof="0" dirty="0"/>
              <a:t>Presentation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A260A26-3384-FA36-1466-EEE8A5906A3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6646" y="5345259"/>
            <a:ext cx="2964154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chemeClr val="bg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GB" noProof="0" dirty="0"/>
              <a:t>Presenter Name | Title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087602B9-4018-32E0-4EAC-9AA9D0C7FA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646" y="5699085"/>
            <a:ext cx="1804443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chemeClr val="bg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US" dirty="0"/>
              <a:t>DD/MM/YYYY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C3D71A-12D7-75C8-6495-1305D15CC0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5718" y="5325973"/>
            <a:ext cx="2185200" cy="66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636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Page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7">
            <a:extLst>
              <a:ext uri="{FF2B5EF4-FFF2-40B4-BE49-F238E27FC236}">
                <a16:creationId xmlns:a16="http://schemas.microsoft.com/office/drawing/2014/main" id="{532A9990-6214-495A-B5B6-C1801359D1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79379" cy="6850900"/>
          </a:xfrm>
          <a:prstGeom prst="rect">
            <a:avLst/>
          </a:prstGeom>
        </p:spPr>
      </p:pic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accent2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GB" altLang="zh-TW" dirty="0"/>
              <a:t>Break Page Subtitle Goes Here</a:t>
            </a:r>
            <a:br>
              <a:rPr lang="en-GB" altLang="zh-TW" dirty="0"/>
            </a:br>
            <a:r>
              <a:rPr lang="en-GB" altLang="zh-TW" dirty="0"/>
              <a:t>Maximum 2 Lines (24-32pt)</a:t>
            </a:r>
          </a:p>
        </p:txBody>
      </p:sp>
      <p:pic>
        <p:nvPicPr>
          <p:cNvPr id="870172613" name="Logo" descr="{&quot;templafy&quot;:{&quot;id&quot;:&quot;689b6150-62cc-430e-a282-132ba3379b67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0848" y="5281748"/>
            <a:ext cx="2242800" cy="691513"/>
          </a:xfrm>
          <a:prstGeom prst="rect">
            <a:avLst/>
          </a:prstGeom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63A74858-EAA8-5DCA-9742-D72F4B7A94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6646" y="5345259"/>
            <a:ext cx="2964154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rgbClr val="41414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GB" dirty="0"/>
              <a:t>Presenter Name </a:t>
            </a:r>
            <a:r>
              <a:rPr lang="en-US" dirty="0"/>
              <a:t>| Title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1488F8F-F286-391A-0DC2-587E61408D6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6646" y="5699085"/>
            <a:ext cx="1804443" cy="347663"/>
          </a:xfrm>
        </p:spPr>
        <p:txBody>
          <a:bodyPr>
            <a:noAutofit/>
          </a:bodyPr>
          <a:lstStyle>
            <a:lvl1pPr marL="0" indent="0">
              <a:buNone/>
              <a:defRPr lang="en-US" sz="1766" kern="1200" baseline="0" dirty="0">
                <a:solidFill>
                  <a:srgbClr val="414141"/>
                </a:solidFill>
                <a:latin typeface="Arial "/>
                <a:ea typeface="+mn-ea"/>
                <a:cs typeface="+mn-cs"/>
              </a:defRPr>
            </a:lvl1pPr>
          </a:lstStyle>
          <a:p>
            <a:pPr marL="0" lvl="0" indent="0" algn="l" defTabSz="898954" rtl="0" eaLnBrk="1" latinLnBrk="0" hangingPunct="1">
              <a:lnSpc>
                <a:spcPct val="90000"/>
              </a:lnSpc>
              <a:spcBef>
                <a:spcPts val="983"/>
              </a:spcBef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en-US" dirty="0"/>
              <a:t>DD/MM/YYYY</a:t>
            </a:r>
          </a:p>
        </p:txBody>
      </p:sp>
      <p:sp>
        <p:nvSpPr>
          <p:cNvPr id="12" name="標題 1">
            <a:extLst>
              <a:ext uri="{FF2B5EF4-FFF2-40B4-BE49-F238E27FC236}">
                <a16:creationId xmlns:a16="http://schemas.microsoft.com/office/drawing/2014/main" id="{E12B2FE6-C6B7-41CD-DA4D-66D08ADABE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19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0000"/>
                </a:solidFill>
                <a:latin typeface="+mj-lt"/>
                <a:ea typeface="+mj-ea"/>
              </a:defRPr>
            </a:lvl1pPr>
          </a:lstStyle>
          <a:p>
            <a:r>
              <a:rPr lang="en-GB" altLang="zh-TW" noProof="0" dirty="0"/>
              <a:t>Presentation</a:t>
            </a:r>
            <a:r>
              <a:rPr lang="en-GB" altLang="zh-TW" dirty="0"/>
              <a:t> Title Goes Here</a:t>
            </a:r>
            <a:br>
              <a:rPr lang="en-GB" altLang="zh-TW" dirty="0"/>
            </a:br>
            <a:r>
              <a:rPr lang="en-GB" altLang="zh-TW" dirty="0"/>
              <a:t>Maximum 2 Lines (32-46pt)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130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3744">
          <p15:clr>
            <a:srgbClr val="FBAE40"/>
          </p15:clr>
        </p15:guide>
        <p15:guide id="2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2123867" y="1908106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864839" y="1974178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39" name="Text Placeholder 22"/>
          <p:cNvSpPr>
            <a:spLocks noGrp="1"/>
          </p:cNvSpPr>
          <p:nvPr>
            <p:ph type="body" sz="quarter" idx="34" hasCustomPrompt="1"/>
          </p:nvPr>
        </p:nvSpPr>
        <p:spPr>
          <a:xfrm>
            <a:off x="1874316" y="1908107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46" name="Text Placeholder 13"/>
          <p:cNvSpPr>
            <a:spLocks noGrp="1"/>
          </p:cNvSpPr>
          <p:nvPr>
            <p:ph type="body" sz="quarter" idx="35" hasCustomPrompt="1"/>
          </p:nvPr>
        </p:nvSpPr>
        <p:spPr>
          <a:xfrm>
            <a:off x="2123867" y="2880694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2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36" hasCustomPrompt="1"/>
          </p:nvPr>
        </p:nvSpPr>
        <p:spPr>
          <a:xfrm>
            <a:off x="864839" y="2946767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48" name="Text Placeholder 22"/>
          <p:cNvSpPr>
            <a:spLocks noGrp="1"/>
          </p:cNvSpPr>
          <p:nvPr>
            <p:ph type="body" sz="quarter" idx="37" hasCustomPrompt="1"/>
          </p:nvPr>
        </p:nvSpPr>
        <p:spPr>
          <a:xfrm>
            <a:off x="1874316" y="2880696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49" name="Text Placeholder 13"/>
          <p:cNvSpPr>
            <a:spLocks noGrp="1"/>
          </p:cNvSpPr>
          <p:nvPr>
            <p:ph type="body" sz="quarter" idx="38" hasCustomPrompt="1"/>
          </p:nvPr>
        </p:nvSpPr>
        <p:spPr>
          <a:xfrm>
            <a:off x="2123867" y="3838169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3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9" hasCustomPrompt="1"/>
          </p:nvPr>
        </p:nvSpPr>
        <p:spPr>
          <a:xfrm>
            <a:off x="864839" y="3919355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51" name="Text Placeholder 22"/>
          <p:cNvSpPr>
            <a:spLocks noGrp="1"/>
          </p:cNvSpPr>
          <p:nvPr>
            <p:ph type="body" sz="quarter" idx="40" hasCustomPrompt="1"/>
          </p:nvPr>
        </p:nvSpPr>
        <p:spPr>
          <a:xfrm>
            <a:off x="1874316" y="3853284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2" name="Text Placeholder 13"/>
          <p:cNvSpPr>
            <a:spLocks noGrp="1"/>
          </p:cNvSpPr>
          <p:nvPr>
            <p:ph type="body" sz="quarter" idx="41" hasCustomPrompt="1"/>
          </p:nvPr>
        </p:nvSpPr>
        <p:spPr>
          <a:xfrm>
            <a:off x="2123867" y="4891941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4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42" hasCustomPrompt="1"/>
          </p:nvPr>
        </p:nvSpPr>
        <p:spPr>
          <a:xfrm>
            <a:off x="864839" y="4958014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04</a:t>
            </a:r>
          </a:p>
        </p:txBody>
      </p:sp>
      <p:sp>
        <p:nvSpPr>
          <p:cNvPr id="54" name="Text Placeholder 22"/>
          <p:cNvSpPr>
            <a:spLocks noGrp="1"/>
          </p:cNvSpPr>
          <p:nvPr>
            <p:ph type="body" sz="quarter" idx="43" hasCustomPrompt="1"/>
          </p:nvPr>
        </p:nvSpPr>
        <p:spPr>
          <a:xfrm>
            <a:off x="1874316" y="4891943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5" name="Text Placeholder 13"/>
          <p:cNvSpPr>
            <a:spLocks noGrp="1"/>
          </p:cNvSpPr>
          <p:nvPr>
            <p:ph type="body" sz="quarter" idx="44" hasCustomPrompt="1"/>
          </p:nvPr>
        </p:nvSpPr>
        <p:spPr>
          <a:xfrm>
            <a:off x="7641749" y="1908104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5</a:t>
            </a:r>
          </a:p>
        </p:txBody>
      </p:sp>
      <p:sp>
        <p:nvSpPr>
          <p:cNvPr id="56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6382721" y="1974177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05</a:t>
            </a:r>
          </a:p>
        </p:txBody>
      </p:sp>
      <p:sp>
        <p:nvSpPr>
          <p:cNvPr id="57" name="Text Placeholder 22"/>
          <p:cNvSpPr>
            <a:spLocks noGrp="1"/>
          </p:cNvSpPr>
          <p:nvPr>
            <p:ph type="body" sz="quarter" idx="46" hasCustomPrompt="1"/>
          </p:nvPr>
        </p:nvSpPr>
        <p:spPr>
          <a:xfrm>
            <a:off x="7392198" y="1908106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58" name="Text Placeholder 13"/>
          <p:cNvSpPr>
            <a:spLocks noGrp="1"/>
          </p:cNvSpPr>
          <p:nvPr>
            <p:ph type="body" sz="quarter" idx="47" hasCustomPrompt="1"/>
          </p:nvPr>
        </p:nvSpPr>
        <p:spPr>
          <a:xfrm>
            <a:off x="7641749" y="2880693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6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48" hasCustomPrompt="1"/>
          </p:nvPr>
        </p:nvSpPr>
        <p:spPr>
          <a:xfrm>
            <a:off x="6382721" y="2946766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06</a:t>
            </a:r>
          </a:p>
        </p:txBody>
      </p:sp>
      <p:sp>
        <p:nvSpPr>
          <p:cNvPr id="60" name="Text Placeholder 22"/>
          <p:cNvSpPr>
            <a:spLocks noGrp="1"/>
          </p:cNvSpPr>
          <p:nvPr>
            <p:ph type="body" sz="quarter" idx="49" hasCustomPrompt="1"/>
          </p:nvPr>
        </p:nvSpPr>
        <p:spPr>
          <a:xfrm>
            <a:off x="7392198" y="2880695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79" name="Text Placeholder 13"/>
          <p:cNvSpPr>
            <a:spLocks noGrp="1"/>
          </p:cNvSpPr>
          <p:nvPr>
            <p:ph type="body" sz="quarter" idx="50" hasCustomPrompt="1"/>
          </p:nvPr>
        </p:nvSpPr>
        <p:spPr>
          <a:xfrm>
            <a:off x="7641749" y="3853281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7</a:t>
            </a:r>
          </a:p>
        </p:txBody>
      </p:sp>
      <p:sp>
        <p:nvSpPr>
          <p:cNvPr id="80" name="Text Placeholder 3"/>
          <p:cNvSpPr>
            <a:spLocks noGrp="1"/>
          </p:cNvSpPr>
          <p:nvPr>
            <p:ph type="body" sz="quarter" idx="51" hasCustomPrompt="1"/>
          </p:nvPr>
        </p:nvSpPr>
        <p:spPr>
          <a:xfrm>
            <a:off x="6382721" y="3919354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07</a:t>
            </a:r>
          </a:p>
        </p:txBody>
      </p:sp>
      <p:sp>
        <p:nvSpPr>
          <p:cNvPr id="81" name="Text Placeholder 22"/>
          <p:cNvSpPr>
            <a:spLocks noGrp="1"/>
          </p:cNvSpPr>
          <p:nvPr>
            <p:ph type="body" sz="quarter" idx="52" hasCustomPrompt="1"/>
          </p:nvPr>
        </p:nvSpPr>
        <p:spPr>
          <a:xfrm>
            <a:off x="7392198" y="3853283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82" name="Text Placeholder 13"/>
          <p:cNvSpPr>
            <a:spLocks noGrp="1"/>
          </p:cNvSpPr>
          <p:nvPr>
            <p:ph type="body" sz="quarter" idx="53" hasCustomPrompt="1"/>
          </p:nvPr>
        </p:nvSpPr>
        <p:spPr>
          <a:xfrm>
            <a:off x="7641749" y="4891940"/>
            <a:ext cx="3671887" cy="504000"/>
          </a:xfrm>
        </p:spPr>
        <p:txBody>
          <a:bodyPr anchor="ctr">
            <a:noAutofit/>
          </a:bodyPr>
          <a:lstStyle>
            <a:lvl1pPr marL="0" indent="0">
              <a:buNone/>
              <a:defRPr sz="1800" baseline="0">
                <a:solidFill>
                  <a:srgbClr val="5F5F5F"/>
                </a:solidFill>
              </a:defRPr>
            </a:lvl1pPr>
          </a:lstStyle>
          <a:p>
            <a:pPr lvl="0"/>
            <a:r>
              <a:rPr lang="en-US" dirty="0"/>
              <a:t>Topic 8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quarter" idx="54" hasCustomPrompt="1"/>
          </p:nvPr>
        </p:nvSpPr>
        <p:spPr>
          <a:xfrm>
            <a:off x="6382721" y="4958013"/>
            <a:ext cx="912813" cy="375471"/>
          </a:xfrm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buNone/>
              <a:defRPr kumimoji="0" lang="en-US" sz="3600" b="1" kern="1200" dirty="0">
                <a:solidFill>
                  <a:srgbClr val="0086DB"/>
                </a:solidFill>
                <a:latin typeface="+mj-lt"/>
                <a:ea typeface="+mn-ea"/>
                <a:cs typeface="Arial" charset="0"/>
              </a:defRPr>
            </a:lvl1pPr>
          </a:lstStyle>
          <a:p>
            <a:pPr lvl="0"/>
            <a:r>
              <a:rPr lang="en-US" dirty="0"/>
              <a:t>08</a:t>
            </a:r>
          </a:p>
        </p:txBody>
      </p:sp>
      <p:sp>
        <p:nvSpPr>
          <p:cNvPr id="84" name="Text Placeholder 22"/>
          <p:cNvSpPr>
            <a:spLocks noGrp="1"/>
          </p:cNvSpPr>
          <p:nvPr>
            <p:ph type="body" sz="quarter" idx="55" hasCustomPrompt="1"/>
          </p:nvPr>
        </p:nvSpPr>
        <p:spPr>
          <a:xfrm>
            <a:off x="7392198" y="4891942"/>
            <a:ext cx="108880" cy="5040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>
              <a:buNone/>
              <a:defRPr sz="1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</a:t>
            </a:r>
            <a:endParaRPr lang="en-US"/>
          </a:p>
        </p:txBody>
      </p:sp>
      <p:sp>
        <p:nvSpPr>
          <p:cNvPr id="2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79396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US" altLang="zh-TW" noProof="0" dirty="0"/>
              <a:t>Agenda</a:t>
            </a:r>
            <a:r>
              <a:rPr lang="en-US" altLang="zh-TW" dirty="0"/>
              <a:t> Title Goes Here (32pt)</a:t>
            </a:r>
            <a:endParaRPr lang="en-US" dirty="0"/>
          </a:p>
        </p:txBody>
      </p:sp>
      <p:grpSp>
        <p:nvGrpSpPr>
          <p:cNvPr id="28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9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3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0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1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8295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1">
    <p:bg>
      <p:bgPr>
        <a:solidFill>
          <a:srgbClr val="0087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" y="-533157"/>
            <a:ext cx="12182400" cy="6284596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24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bg1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pic>
        <p:nvPicPr>
          <p:cNvPr id="12" name="Picture 11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77" y="6302721"/>
            <a:ext cx="237744" cy="237744"/>
          </a:xfrm>
          <a:prstGeom prst="rect">
            <a:avLst/>
          </a:prstGeom>
        </p:spPr>
      </p:pic>
      <p:pic>
        <p:nvPicPr>
          <p:cNvPr id="17" name="Picture 16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825" y="6302721"/>
            <a:ext cx="237744" cy="237744"/>
          </a:xfrm>
          <a:prstGeom prst="rect">
            <a:avLst/>
          </a:prstGeom>
        </p:spPr>
      </p:pic>
      <p:pic>
        <p:nvPicPr>
          <p:cNvPr id="18" name="Picture 17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3" y="6302721"/>
            <a:ext cx="237744" cy="237744"/>
          </a:xfrm>
          <a:prstGeom prst="rect">
            <a:avLst/>
          </a:prstGeom>
        </p:spPr>
      </p:pic>
      <p:pic>
        <p:nvPicPr>
          <p:cNvPr id="19" name="Picture 18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21" y="6302721"/>
            <a:ext cx="237744" cy="237744"/>
          </a:xfrm>
          <a:prstGeom prst="rect">
            <a:avLst/>
          </a:prstGeom>
        </p:spPr>
      </p:pic>
      <p:pic>
        <p:nvPicPr>
          <p:cNvPr id="20" name="Picture 19">
            <a:hlinkClick r:id="rId11"/>
          </p:cNvPr>
          <p:cNvPicPr>
            <a:picLocks noChangeAspect="1"/>
          </p:cNvPicPr>
          <p:nvPr userDrawn="1"/>
        </p:nvPicPr>
        <p:blipFill>
          <a:blip r:embed="rId1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69" y="6302721"/>
            <a:ext cx="237744" cy="237744"/>
          </a:xfrm>
          <a:prstGeom prst="rect">
            <a:avLst/>
          </a:prstGeom>
        </p:spPr>
      </p:pic>
      <p:pic>
        <p:nvPicPr>
          <p:cNvPr id="21" name="Picture 20">
            <a:hlinkClick r:id="rId13"/>
          </p:cNvPr>
          <p:cNvPicPr>
            <a:picLocks noChangeAspect="1"/>
          </p:cNvPicPr>
          <p:nvPr userDrawn="1"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129" y="6302721"/>
            <a:ext cx="237744" cy="237744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bg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65" name="TextBox 6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bg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bg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1827125360" name="Logo" descr="{&quot;templafy&quot;:{&quot;id&quot;:&quot;1de76bbd-ded4-497d-bdc5-f094d2128582&quot;}}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14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1 / Animat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8" y="-535576"/>
            <a:ext cx="12182400" cy="6285600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96647" y="1118624"/>
            <a:ext cx="9144000" cy="1864899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96647" y="3015633"/>
            <a:ext cx="9144000" cy="135316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30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49467" indent="0" algn="ctr">
              <a:buNone/>
              <a:defRPr sz="1966"/>
            </a:lvl2pPr>
            <a:lvl3pPr marL="898931" indent="0" algn="ctr">
              <a:buNone/>
              <a:defRPr sz="1766"/>
            </a:lvl3pPr>
            <a:lvl4pPr marL="1348398" indent="0" algn="ctr">
              <a:buNone/>
              <a:defRPr sz="1566"/>
            </a:lvl4pPr>
            <a:lvl5pPr marL="1797865" indent="0" algn="ctr">
              <a:buNone/>
              <a:defRPr sz="1566"/>
            </a:lvl5pPr>
            <a:lvl6pPr marL="2247331" indent="0" algn="ctr">
              <a:buNone/>
              <a:defRPr sz="1566"/>
            </a:lvl6pPr>
            <a:lvl7pPr marL="2696796" indent="0" algn="ctr">
              <a:buNone/>
              <a:defRPr sz="1566"/>
            </a:lvl7pPr>
            <a:lvl8pPr marL="3146263" indent="0" algn="ctr">
              <a:buNone/>
              <a:defRPr sz="1566"/>
            </a:lvl8pPr>
            <a:lvl9pPr marL="3595730" indent="0" algn="ctr">
              <a:buNone/>
              <a:defRPr sz="1566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56" name="Picture 55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77" y="6302721"/>
            <a:ext cx="237744" cy="237744"/>
          </a:xfrm>
          <a:prstGeom prst="rect">
            <a:avLst/>
          </a:prstGeom>
        </p:spPr>
      </p:pic>
      <p:pic>
        <p:nvPicPr>
          <p:cNvPr id="57" name="Picture 56">
            <a:hlinkClick r:id="rId5"/>
          </p:cNvPr>
          <p:cNvPicPr>
            <a:picLocks noChangeAspect="1"/>
          </p:cNvPicPr>
          <p:nvPr userDrawn="1"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825" y="6302721"/>
            <a:ext cx="237744" cy="237744"/>
          </a:xfrm>
          <a:prstGeom prst="rect">
            <a:avLst/>
          </a:prstGeom>
        </p:spPr>
      </p:pic>
      <p:pic>
        <p:nvPicPr>
          <p:cNvPr id="58" name="Picture 57">
            <a:hlinkClick r:id="rId7"/>
          </p:cNvPr>
          <p:cNvPicPr>
            <a:picLocks noChangeAspect="1"/>
          </p:cNvPicPr>
          <p:nvPr userDrawn="1"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3" y="6302721"/>
            <a:ext cx="237744" cy="237744"/>
          </a:xfrm>
          <a:prstGeom prst="rect">
            <a:avLst/>
          </a:prstGeom>
        </p:spPr>
      </p:pic>
      <p:pic>
        <p:nvPicPr>
          <p:cNvPr id="59" name="Picture 58">
            <a:hlinkClick r:id="rId9"/>
          </p:cNvPr>
          <p:cNvPicPr>
            <a:picLocks noChangeAspect="1"/>
          </p:cNvPicPr>
          <p:nvPr userDrawn="1"/>
        </p:nvPicPr>
        <p:blipFill>
          <a:blip r:embed="rId1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21" y="6302721"/>
            <a:ext cx="237744" cy="237744"/>
          </a:xfrm>
          <a:prstGeom prst="rect">
            <a:avLst/>
          </a:prstGeom>
        </p:spPr>
      </p:pic>
      <p:pic>
        <p:nvPicPr>
          <p:cNvPr id="60" name="Picture 59">
            <a:hlinkClick r:id="rId11"/>
          </p:cNvPr>
          <p:cNvPicPr>
            <a:picLocks noChangeAspect="1"/>
          </p:cNvPicPr>
          <p:nvPr userDrawn="1"/>
        </p:nvPicPr>
        <p:blipFill>
          <a:blip r:embed="rId1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69" y="6302721"/>
            <a:ext cx="237744" cy="237744"/>
          </a:xfrm>
          <a:prstGeom prst="rect">
            <a:avLst/>
          </a:prstGeom>
        </p:spPr>
      </p:pic>
      <p:pic>
        <p:nvPicPr>
          <p:cNvPr id="61" name="Picture 60">
            <a:hlinkClick r:id="rId13"/>
          </p:cNvPr>
          <p:cNvPicPr>
            <a:picLocks noChangeAspect="1"/>
          </p:cNvPicPr>
          <p:nvPr userDrawn="1"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129" y="6302721"/>
            <a:ext cx="237744" cy="237744"/>
          </a:xfrm>
          <a:prstGeom prst="rect">
            <a:avLst/>
          </a:prstGeom>
        </p:spPr>
      </p:pic>
      <p:pic>
        <p:nvPicPr>
          <p:cNvPr id="1136352363" name="Logo" descr="{&quot;templafy&quot;:{&quot;id&quot;:&quot;9e5ba3da-f085-40e1-a518-1ba7dcbd8914&quot;}}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7154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416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18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grpSp>
        <p:nvGrpSpPr>
          <p:cNvPr id="41" name="Group 40"/>
          <p:cNvGrpSpPr/>
          <p:nvPr userDrawn="1"/>
        </p:nvGrpSpPr>
        <p:grpSpPr>
          <a:xfrm>
            <a:off x="508199" y="4493810"/>
            <a:ext cx="7955280" cy="90000"/>
            <a:chOff x="498272" y="4738865"/>
            <a:chExt cx="7232400" cy="85414"/>
          </a:xfrm>
        </p:grpSpPr>
        <p:sp>
          <p:nvSpPr>
            <p:cNvPr id="42" name="矩形 1"/>
            <p:cNvSpPr/>
            <p:nvPr userDrawn="1"/>
          </p:nvSpPr>
          <p:spPr>
            <a:xfrm>
              <a:off x="498272" y="4738865"/>
              <a:ext cx="7232400" cy="8541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3" name="Group 42"/>
            <p:cNvGrpSpPr/>
            <p:nvPr userDrawn="1"/>
          </p:nvGrpSpPr>
          <p:grpSpPr>
            <a:xfrm>
              <a:off x="4828787" y="4738865"/>
              <a:ext cx="2901885" cy="85414"/>
              <a:chOff x="4828787" y="4738865"/>
              <a:chExt cx="2901885" cy="85414"/>
            </a:xfrm>
          </p:grpSpPr>
          <p:sp>
            <p:nvSpPr>
              <p:cNvPr id="44" name="矩形 3"/>
              <p:cNvSpPr/>
              <p:nvPr userDrawn="1"/>
            </p:nvSpPr>
            <p:spPr>
              <a:xfrm>
                <a:off x="6278640" y="4738865"/>
                <a:ext cx="1452032" cy="85414"/>
              </a:xfrm>
              <a:prstGeom prst="rect">
                <a:avLst/>
              </a:prstGeom>
              <a:solidFill>
                <a:srgbClr val="B9EB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45" name="矩形 51"/>
              <p:cNvSpPr/>
              <p:nvPr userDrawn="1"/>
            </p:nvSpPr>
            <p:spPr>
              <a:xfrm>
                <a:off x="4828787" y="4738865"/>
                <a:ext cx="1452032" cy="85414"/>
              </a:xfrm>
              <a:prstGeom prst="rect">
                <a:avLst/>
              </a:prstGeom>
              <a:solidFill>
                <a:srgbClr val="64D7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1260265444" name="Logo" descr="{&quot;templafy&quot;:{&quot;id&quot;:&quot;8d9d6af5-52cd-48c2-8f31-500b3c076fde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8478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2 / Animat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4416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22" y="3030237"/>
            <a:ext cx="8573796" cy="2989563"/>
          </a:xfrm>
          <a:prstGeom prst="rect">
            <a:avLst/>
          </a:prstGeom>
        </p:spPr>
      </p:pic>
      <p:sp>
        <p:nvSpPr>
          <p:cNvPr id="18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1316346842" name="Logo" descr="{&quot;templafy&quot;:{&quot;id&quot;:&quot;cc1ad7bc-0289-4321-9f69-af24538424e8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6213" y="5808182"/>
            <a:ext cx="2221200" cy="68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93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640" y="5771693"/>
            <a:ext cx="2238589" cy="690687"/>
          </a:xfrm>
          <a:prstGeom prst="rect">
            <a:avLst/>
          </a:prstGeom>
        </p:spPr>
      </p:pic>
      <p:sp>
        <p:nvSpPr>
          <p:cNvPr id="29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8199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87DC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30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rgbClr val="41414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grpSp>
        <p:nvGrpSpPr>
          <p:cNvPr id="31" name="Group 30"/>
          <p:cNvGrpSpPr/>
          <p:nvPr userDrawn="1"/>
        </p:nvGrpSpPr>
        <p:grpSpPr>
          <a:xfrm>
            <a:off x="504444" y="4493810"/>
            <a:ext cx="7955280" cy="90000"/>
            <a:chOff x="498272" y="4471348"/>
            <a:chExt cx="7232400" cy="85414"/>
          </a:xfrm>
        </p:grpSpPr>
        <p:sp>
          <p:nvSpPr>
            <p:cNvPr id="32" name="矩形 1"/>
            <p:cNvSpPr/>
            <p:nvPr userDrawn="1"/>
          </p:nvSpPr>
          <p:spPr>
            <a:xfrm>
              <a:off x="498272" y="4471348"/>
              <a:ext cx="7232400" cy="85414"/>
            </a:xfrm>
            <a:prstGeom prst="rect">
              <a:avLst/>
            </a:prstGeom>
            <a:solidFill>
              <a:srgbClr val="0087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33" name="Group 32"/>
            <p:cNvGrpSpPr/>
            <p:nvPr userDrawn="1"/>
          </p:nvGrpSpPr>
          <p:grpSpPr>
            <a:xfrm>
              <a:off x="4828787" y="4471348"/>
              <a:ext cx="2901885" cy="85414"/>
              <a:chOff x="4828787" y="4738865"/>
              <a:chExt cx="2901885" cy="85414"/>
            </a:xfrm>
          </p:grpSpPr>
          <p:sp>
            <p:nvSpPr>
              <p:cNvPr id="34" name="矩形 3"/>
              <p:cNvSpPr/>
              <p:nvPr userDrawn="1"/>
            </p:nvSpPr>
            <p:spPr>
              <a:xfrm>
                <a:off x="6278640" y="4738865"/>
                <a:ext cx="1452032" cy="85414"/>
              </a:xfrm>
              <a:prstGeom prst="rect">
                <a:avLst/>
              </a:prstGeom>
              <a:solidFill>
                <a:srgbClr val="B9EB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5" name="矩形 51"/>
              <p:cNvSpPr/>
              <p:nvPr userDrawn="1"/>
            </p:nvSpPr>
            <p:spPr>
              <a:xfrm>
                <a:off x="4828787" y="4738865"/>
                <a:ext cx="1452032" cy="85414"/>
              </a:xfrm>
              <a:prstGeom prst="rect">
                <a:avLst/>
              </a:prstGeom>
              <a:solidFill>
                <a:srgbClr val="64D7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16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17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18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19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0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1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2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3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1504501210" name="Logo" descr="{&quot;templafy&quot;:{&quot;id&quot;:&quot;ab0b5b49-fec6-4a45-a7ac-be15a9f1deff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903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69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3 / Anim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18" y="3098517"/>
            <a:ext cx="8562435" cy="2857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640" y="5771693"/>
            <a:ext cx="2238589" cy="690687"/>
          </a:xfrm>
          <a:prstGeom prst="rect">
            <a:avLst/>
          </a:prstGeom>
        </p:spPr>
      </p:pic>
      <p:sp>
        <p:nvSpPr>
          <p:cNvPr id="29" name="標題 1">
            <a:extLst>
              <a:ext uri="{FF2B5EF4-FFF2-40B4-BE49-F238E27FC236}">
                <a16:creationId xmlns:a16="http://schemas.microsoft.com/office/drawing/2014/main" id="{4B44CAB8-9DEC-4DEF-99E0-D78F53E4F8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8199" y="2521513"/>
            <a:ext cx="7951525" cy="1864899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600" b="0">
                <a:solidFill>
                  <a:srgbClr val="0087DC"/>
                </a:solidFill>
                <a:latin typeface="+mj-lt"/>
                <a:ea typeface="Verdana" panose="020B0604030504040204" pitchFamily="34" charset="0"/>
              </a:defRPr>
            </a:lvl1pPr>
          </a:lstStyle>
          <a:p>
            <a:r>
              <a:rPr lang="en-GB" altLang="zh-TW" noProof="0" dirty="0"/>
              <a:t>Break Page 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(32-46pt)</a:t>
            </a:r>
            <a:endParaRPr lang="en-GB" noProof="0" dirty="0"/>
          </a:p>
        </p:txBody>
      </p:sp>
      <p:sp>
        <p:nvSpPr>
          <p:cNvPr id="30" name="副標題 2">
            <a:extLst>
              <a:ext uri="{FF2B5EF4-FFF2-40B4-BE49-F238E27FC236}">
                <a16:creationId xmlns:a16="http://schemas.microsoft.com/office/drawing/2014/main" id="{814F8012-3519-4A75-B26B-57773CA554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8199" y="4686622"/>
            <a:ext cx="7957742" cy="1182819"/>
          </a:xfrm>
        </p:spPr>
        <p:txBody>
          <a:bodyPr>
            <a:no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rgbClr val="414141"/>
                </a:solidFill>
                <a:latin typeface="+mj-lt"/>
                <a:ea typeface="Verdana" panose="020B060403050404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GB" altLang="zh-TW" noProof="0" dirty="0"/>
              <a:t>Break Page Subtitle Goes Here</a:t>
            </a:r>
            <a:br>
              <a:rPr lang="en-GB" altLang="zh-TW" noProof="0" dirty="0"/>
            </a:br>
            <a:r>
              <a:rPr lang="en-GB" altLang="zh-TW" noProof="0" dirty="0"/>
              <a:t>Maximum 2 Lines (24-32pt)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560494" y="6329955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tx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291707" y="6329955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chemeClr val="tx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1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1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2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1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1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1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892903818" name="Logo" descr="{&quot;templafy&quot;:{&quot;id&quot;:&quot;9de42df6-ff43-47ca-8f6d-200c595347ae&quot;}}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8903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675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 b="1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2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44" hasCustomPrompt="1"/>
          </p:nvPr>
        </p:nvSpPr>
        <p:spPr>
          <a:xfrm>
            <a:off x="411126" y="1753932"/>
            <a:ext cx="11391015" cy="4375850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grpSp>
        <p:nvGrpSpPr>
          <p:cNvPr id="2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6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6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4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5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60936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54683" y="1750507"/>
            <a:ext cx="5647458" cy="49408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rgbClr val="41414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49489" indent="0">
              <a:buNone/>
              <a:defRPr sz="1966" b="1"/>
            </a:lvl2pPr>
            <a:lvl3pPr marL="898977" indent="0">
              <a:buNone/>
              <a:defRPr sz="1766" b="1"/>
            </a:lvl3pPr>
            <a:lvl4pPr marL="1348465" indent="0">
              <a:buNone/>
              <a:defRPr sz="1566" b="1"/>
            </a:lvl4pPr>
            <a:lvl5pPr marL="1797954" indent="0">
              <a:buNone/>
              <a:defRPr sz="1566" b="1"/>
            </a:lvl5pPr>
            <a:lvl6pPr marL="2247443" indent="0">
              <a:buNone/>
              <a:defRPr sz="1566" b="1"/>
            </a:lvl6pPr>
            <a:lvl7pPr marL="2696931" indent="0">
              <a:buNone/>
              <a:defRPr sz="1566" b="1"/>
            </a:lvl7pPr>
            <a:lvl8pPr marL="3146419" indent="0">
              <a:buNone/>
              <a:defRPr sz="1566" b="1"/>
            </a:lvl8pPr>
            <a:lvl9pPr marL="3595908" indent="0">
              <a:buNone/>
              <a:defRPr sz="1566" b="1"/>
            </a:lvl9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43"/>
          </p:nvPr>
        </p:nvSpPr>
        <p:spPr>
          <a:xfrm>
            <a:off x="411126" y="1750507"/>
            <a:ext cx="5627999" cy="49408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rgbClr val="41414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49489" indent="0">
              <a:buNone/>
              <a:defRPr sz="1966" b="1"/>
            </a:lvl2pPr>
            <a:lvl3pPr marL="898977" indent="0">
              <a:buNone/>
              <a:defRPr sz="1766" b="1"/>
            </a:lvl3pPr>
            <a:lvl4pPr marL="1348465" indent="0">
              <a:buNone/>
              <a:defRPr sz="1566" b="1"/>
            </a:lvl4pPr>
            <a:lvl5pPr marL="1797954" indent="0">
              <a:buNone/>
              <a:defRPr sz="1566" b="1"/>
            </a:lvl5pPr>
            <a:lvl6pPr marL="2247443" indent="0">
              <a:buNone/>
              <a:defRPr sz="1566" b="1"/>
            </a:lvl6pPr>
            <a:lvl7pPr marL="2696931" indent="0">
              <a:buNone/>
              <a:defRPr sz="1566" b="1"/>
            </a:lvl7pPr>
            <a:lvl8pPr marL="3146419" indent="0">
              <a:buNone/>
              <a:defRPr sz="1566" b="1"/>
            </a:lvl8pPr>
            <a:lvl9pPr marL="3595908" indent="0">
              <a:buNone/>
              <a:defRPr sz="1566" b="1"/>
            </a:lvl9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44" hasCustomPrompt="1"/>
          </p:nvPr>
        </p:nvSpPr>
        <p:spPr>
          <a:xfrm>
            <a:off x="411126" y="2244589"/>
            <a:ext cx="5627999" cy="388519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45" hasCustomPrompt="1"/>
          </p:nvPr>
        </p:nvSpPr>
        <p:spPr>
          <a:xfrm>
            <a:off x="6154684" y="2244589"/>
            <a:ext cx="5647457" cy="388519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9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95232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Computer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96" y="1618338"/>
            <a:ext cx="5145936" cy="4717107"/>
          </a:xfrm>
          <a:prstGeom prst="rect">
            <a:avLst/>
          </a:prstGeom>
        </p:spPr>
      </p:pic>
      <p:sp>
        <p:nvSpPr>
          <p:cNvPr id="9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919763" y="1871616"/>
            <a:ext cx="4582757" cy="280774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966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6096000" y="1747486"/>
            <a:ext cx="5706141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10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63620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Lap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3" r="6271"/>
          <a:stretch/>
        </p:blipFill>
        <p:spPr>
          <a:xfrm>
            <a:off x="11723" y="2123808"/>
            <a:ext cx="6107723" cy="3904449"/>
          </a:xfrm>
          <a:prstGeom prst="rect">
            <a:avLst/>
          </a:prstGeom>
        </p:spPr>
      </p:pic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897038" y="2291520"/>
            <a:ext cx="4404821" cy="281850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966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6096001" y="1747486"/>
            <a:ext cx="5706140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8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3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60142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Mob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DA2F3FC-DD90-4FA7-AC34-8A5C3019E13F}"/>
              </a:ext>
            </a:extLst>
          </p:cNvPr>
          <p:cNvSpPr>
            <a:spLocks noGrp="1"/>
          </p:cNvSpPr>
          <p:nvPr>
            <p:ph idx="44" hasCustomPrompt="1"/>
          </p:nvPr>
        </p:nvSpPr>
        <p:spPr>
          <a:xfrm>
            <a:off x="4508205" y="1747486"/>
            <a:ext cx="7293936" cy="3958982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168" y="1747486"/>
            <a:ext cx="1986029" cy="3960900"/>
          </a:xfrm>
          <a:prstGeom prst="rect">
            <a:avLst/>
          </a:prstGeom>
        </p:spPr>
      </p:pic>
      <p:sp>
        <p:nvSpPr>
          <p:cNvPr id="8" name="Picture Placeholder 7"/>
          <p:cNvSpPr>
            <a:spLocks noGrp="1"/>
          </p:cNvSpPr>
          <p:nvPr>
            <p:ph type="pic" sz="quarter" idx="45" hasCustomPrompt="1"/>
          </p:nvPr>
        </p:nvSpPr>
        <p:spPr>
          <a:xfrm>
            <a:off x="1510384" y="1843267"/>
            <a:ext cx="1740096" cy="3760609"/>
          </a:xfrm>
          <a:custGeom>
            <a:avLst/>
            <a:gdLst>
              <a:gd name="connsiteX0" fmla="*/ 0 w 1758950"/>
              <a:gd name="connsiteY0" fmla="*/ 293158 h 3819526"/>
              <a:gd name="connsiteX1" fmla="*/ 293158 w 1758950"/>
              <a:gd name="connsiteY1" fmla="*/ 0 h 3819526"/>
              <a:gd name="connsiteX2" fmla="*/ 1465792 w 1758950"/>
              <a:gd name="connsiteY2" fmla="*/ 0 h 3819526"/>
              <a:gd name="connsiteX3" fmla="*/ 1758950 w 1758950"/>
              <a:gd name="connsiteY3" fmla="*/ 293158 h 3819526"/>
              <a:gd name="connsiteX4" fmla="*/ 1758950 w 1758950"/>
              <a:gd name="connsiteY4" fmla="*/ 3526368 h 3819526"/>
              <a:gd name="connsiteX5" fmla="*/ 1465792 w 1758950"/>
              <a:gd name="connsiteY5" fmla="*/ 3819526 h 3819526"/>
              <a:gd name="connsiteX6" fmla="*/ 293158 w 1758950"/>
              <a:gd name="connsiteY6" fmla="*/ 3819526 h 3819526"/>
              <a:gd name="connsiteX7" fmla="*/ 0 w 1758950"/>
              <a:gd name="connsiteY7" fmla="*/ 3526368 h 3819526"/>
              <a:gd name="connsiteX8" fmla="*/ 0 w 1758950"/>
              <a:gd name="connsiteY8" fmla="*/ 293158 h 3819526"/>
              <a:gd name="connsiteX0" fmla="*/ 0 w 1758950"/>
              <a:gd name="connsiteY0" fmla="*/ 293158 h 3819526"/>
              <a:gd name="connsiteX1" fmla="*/ 283731 w 1758950"/>
              <a:gd name="connsiteY1" fmla="*/ 56560 h 3819526"/>
              <a:gd name="connsiteX2" fmla="*/ 1465792 w 1758950"/>
              <a:gd name="connsiteY2" fmla="*/ 0 h 3819526"/>
              <a:gd name="connsiteX3" fmla="*/ 1758950 w 1758950"/>
              <a:gd name="connsiteY3" fmla="*/ 293158 h 3819526"/>
              <a:gd name="connsiteX4" fmla="*/ 1758950 w 1758950"/>
              <a:gd name="connsiteY4" fmla="*/ 3526368 h 3819526"/>
              <a:gd name="connsiteX5" fmla="*/ 1465792 w 1758950"/>
              <a:gd name="connsiteY5" fmla="*/ 3819526 h 3819526"/>
              <a:gd name="connsiteX6" fmla="*/ 293158 w 1758950"/>
              <a:gd name="connsiteY6" fmla="*/ 3819526 h 3819526"/>
              <a:gd name="connsiteX7" fmla="*/ 0 w 1758950"/>
              <a:gd name="connsiteY7" fmla="*/ 3526368 h 3819526"/>
              <a:gd name="connsiteX8" fmla="*/ 0 w 1758950"/>
              <a:gd name="connsiteY8" fmla="*/ 293158 h 3819526"/>
              <a:gd name="connsiteX0" fmla="*/ 0 w 1758950"/>
              <a:gd name="connsiteY0" fmla="*/ 236598 h 3762966"/>
              <a:gd name="connsiteX1" fmla="*/ 283731 w 1758950"/>
              <a:gd name="connsiteY1" fmla="*/ 0 h 3762966"/>
              <a:gd name="connsiteX2" fmla="*/ 1515283 w 1758950"/>
              <a:gd name="connsiteY2" fmla="*/ 7071 h 3762966"/>
              <a:gd name="connsiteX3" fmla="*/ 1758950 w 1758950"/>
              <a:gd name="connsiteY3" fmla="*/ 236598 h 3762966"/>
              <a:gd name="connsiteX4" fmla="*/ 1758950 w 1758950"/>
              <a:gd name="connsiteY4" fmla="*/ 3469808 h 3762966"/>
              <a:gd name="connsiteX5" fmla="*/ 1465792 w 1758950"/>
              <a:gd name="connsiteY5" fmla="*/ 3762966 h 3762966"/>
              <a:gd name="connsiteX6" fmla="*/ 293158 w 1758950"/>
              <a:gd name="connsiteY6" fmla="*/ 3762966 h 3762966"/>
              <a:gd name="connsiteX7" fmla="*/ 0 w 1758950"/>
              <a:gd name="connsiteY7" fmla="*/ 3469808 h 3762966"/>
              <a:gd name="connsiteX8" fmla="*/ 0 w 1758950"/>
              <a:gd name="connsiteY8" fmla="*/ 236598 h 3762966"/>
              <a:gd name="connsiteX0" fmla="*/ 0 w 1758950"/>
              <a:gd name="connsiteY0" fmla="*/ 243668 h 3770036"/>
              <a:gd name="connsiteX1" fmla="*/ 271947 w 1758950"/>
              <a:gd name="connsiteY1" fmla="*/ 0 h 3770036"/>
              <a:gd name="connsiteX2" fmla="*/ 1515283 w 1758950"/>
              <a:gd name="connsiteY2" fmla="*/ 14141 h 3770036"/>
              <a:gd name="connsiteX3" fmla="*/ 1758950 w 1758950"/>
              <a:gd name="connsiteY3" fmla="*/ 243668 h 3770036"/>
              <a:gd name="connsiteX4" fmla="*/ 1758950 w 1758950"/>
              <a:gd name="connsiteY4" fmla="*/ 3476878 h 3770036"/>
              <a:gd name="connsiteX5" fmla="*/ 1465792 w 1758950"/>
              <a:gd name="connsiteY5" fmla="*/ 3770036 h 3770036"/>
              <a:gd name="connsiteX6" fmla="*/ 293158 w 1758950"/>
              <a:gd name="connsiteY6" fmla="*/ 3770036 h 3770036"/>
              <a:gd name="connsiteX7" fmla="*/ 0 w 1758950"/>
              <a:gd name="connsiteY7" fmla="*/ 3476878 h 3770036"/>
              <a:gd name="connsiteX8" fmla="*/ 0 w 1758950"/>
              <a:gd name="connsiteY8" fmla="*/ 243668 h 3770036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58950 w 1758950"/>
              <a:gd name="connsiteY4" fmla="*/ 3467451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0 w 1758950"/>
              <a:gd name="connsiteY7" fmla="*/ 3467451 h 3760609"/>
              <a:gd name="connsiteX8" fmla="*/ 0 w 1758950"/>
              <a:gd name="connsiteY8" fmla="*/ 234241 h 3760609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58950 w 1758950"/>
              <a:gd name="connsiteY4" fmla="*/ 3467451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23567 w 1758950"/>
              <a:gd name="connsiteY7" fmla="*/ 3578216 h 3760609"/>
              <a:gd name="connsiteX8" fmla="*/ 0 w 1758950"/>
              <a:gd name="connsiteY8" fmla="*/ 234241 h 3760609"/>
              <a:gd name="connsiteX0" fmla="*/ 0 w 1758950"/>
              <a:gd name="connsiteY0" fmla="*/ 234241 h 3760609"/>
              <a:gd name="connsiteX1" fmla="*/ 248380 w 1758950"/>
              <a:gd name="connsiteY1" fmla="*/ 0 h 3760609"/>
              <a:gd name="connsiteX2" fmla="*/ 1515283 w 1758950"/>
              <a:gd name="connsiteY2" fmla="*/ 4714 h 3760609"/>
              <a:gd name="connsiteX3" fmla="*/ 1758950 w 1758950"/>
              <a:gd name="connsiteY3" fmla="*/ 234241 h 3760609"/>
              <a:gd name="connsiteX4" fmla="*/ 1744809 w 1758950"/>
              <a:gd name="connsiteY4" fmla="*/ 3580573 h 3760609"/>
              <a:gd name="connsiteX5" fmla="*/ 1465792 w 1758950"/>
              <a:gd name="connsiteY5" fmla="*/ 3760609 h 3760609"/>
              <a:gd name="connsiteX6" fmla="*/ 293158 w 1758950"/>
              <a:gd name="connsiteY6" fmla="*/ 3760609 h 3760609"/>
              <a:gd name="connsiteX7" fmla="*/ 23567 w 1758950"/>
              <a:gd name="connsiteY7" fmla="*/ 3578216 h 3760609"/>
              <a:gd name="connsiteX8" fmla="*/ 0 w 1758950"/>
              <a:gd name="connsiteY8" fmla="*/ 234241 h 3760609"/>
              <a:gd name="connsiteX0" fmla="*/ 0 w 1751880"/>
              <a:gd name="connsiteY0" fmla="*/ 234241 h 3760609"/>
              <a:gd name="connsiteX1" fmla="*/ 248380 w 1751880"/>
              <a:gd name="connsiteY1" fmla="*/ 0 h 3760609"/>
              <a:gd name="connsiteX2" fmla="*/ 1515283 w 1751880"/>
              <a:gd name="connsiteY2" fmla="*/ 4714 h 3760609"/>
              <a:gd name="connsiteX3" fmla="*/ 1751880 w 1751880"/>
              <a:gd name="connsiteY3" fmla="*/ 241311 h 3760609"/>
              <a:gd name="connsiteX4" fmla="*/ 1744809 w 1751880"/>
              <a:gd name="connsiteY4" fmla="*/ 3580573 h 3760609"/>
              <a:gd name="connsiteX5" fmla="*/ 1465792 w 1751880"/>
              <a:gd name="connsiteY5" fmla="*/ 3760609 h 3760609"/>
              <a:gd name="connsiteX6" fmla="*/ 293158 w 1751880"/>
              <a:gd name="connsiteY6" fmla="*/ 3760609 h 3760609"/>
              <a:gd name="connsiteX7" fmla="*/ 23567 w 1751880"/>
              <a:gd name="connsiteY7" fmla="*/ 3578216 h 3760609"/>
              <a:gd name="connsiteX8" fmla="*/ 0 w 1751880"/>
              <a:gd name="connsiteY8" fmla="*/ 234241 h 3760609"/>
              <a:gd name="connsiteX0" fmla="*/ 0 w 1740096"/>
              <a:gd name="connsiteY0" fmla="*/ 231885 h 3760609"/>
              <a:gd name="connsiteX1" fmla="*/ 236596 w 1740096"/>
              <a:gd name="connsiteY1" fmla="*/ 0 h 3760609"/>
              <a:gd name="connsiteX2" fmla="*/ 1503499 w 1740096"/>
              <a:gd name="connsiteY2" fmla="*/ 4714 h 3760609"/>
              <a:gd name="connsiteX3" fmla="*/ 1740096 w 1740096"/>
              <a:gd name="connsiteY3" fmla="*/ 241311 h 3760609"/>
              <a:gd name="connsiteX4" fmla="*/ 1733025 w 1740096"/>
              <a:gd name="connsiteY4" fmla="*/ 3580573 h 3760609"/>
              <a:gd name="connsiteX5" fmla="*/ 1454008 w 1740096"/>
              <a:gd name="connsiteY5" fmla="*/ 3760609 h 3760609"/>
              <a:gd name="connsiteX6" fmla="*/ 281374 w 1740096"/>
              <a:gd name="connsiteY6" fmla="*/ 3760609 h 3760609"/>
              <a:gd name="connsiteX7" fmla="*/ 11783 w 1740096"/>
              <a:gd name="connsiteY7" fmla="*/ 3578216 h 3760609"/>
              <a:gd name="connsiteX8" fmla="*/ 0 w 1740096"/>
              <a:gd name="connsiteY8" fmla="*/ 231885 h 3760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40096" h="3760609">
                <a:moveTo>
                  <a:pt x="0" y="231885"/>
                </a:moveTo>
                <a:cubicBezTo>
                  <a:pt x="0" y="69978"/>
                  <a:pt x="74689" y="0"/>
                  <a:pt x="236596" y="0"/>
                </a:cubicBezTo>
                <a:lnTo>
                  <a:pt x="1503499" y="4714"/>
                </a:lnTo>
                <a:cubicBezTo>
                  <a:pt x="1665406" y="4714"/>
                  <a:pt x="1740096" y="79404"/>
                  <a:pt x="1740096" y="241311"/>
                </a:cubicBezTo>
                <a:cubicBezTo>
                  <a:pt x="1735382" y="1356755"/>
                  <a:pt x="1737739" y="2465129"/>
                  <a:pt x="1733025" y="3580573"/>
                </a:cubicBezTo>
                <a:cubicBezTo>
                  <a:pt x="1733025" y="3742480"/>
                  <a:pt x="1615915" y="3760609"/>
                  <a:pt x="1454008" y="3760609"/>
                </a:cubicBezTo>
                <a:lnTo>
                  <a:pt x="281374" y="3760609"/>
                </a:lnTo>
                <a:cubicBezTo>
                  <a:pt x="119467" y="3760609"/>
                  <a:pt x="11783" y="3740123"/>
                  <a:pt x="11783" y="3578216"/>
                </a:cubicBezTo>
                <a:cubicBezTo>
                  <a:pt x="7855" y="2462772"/>
                  <a:pt x="3928" y="1347329"/>
                  <a:pt x="0" y="231885"/>
                </a:cubicBezTo>
                <a:close/>
              </a:path>
            </a:pathLst>
          </a:custGeom>
          <a:solidFill>
            <a:schemeClr val="bg1"/>
          </a:solidFill>
        </p:spPr>
        <p:txBody>
          <a:bodyPr/>
          <a:lstStyle>
            <a:lvl1pPr marL="0" marR="0" indent="0" algn="ctr" defTabSz="898954" rtl="0" eaLnBrk="1" fontAlgn="auto" latinLnBrk="0" hangingPunct="1">
              <a:lnSpc>
                <a:spcPct val="11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tabLst/>
              <a:defRPr sz="14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GB" dirty="0"/>
              <a:t>Click this shape and select a picture in Templafy</a:t>
            </a:r>
            <a:endParaRPr lang="en-US" dirty="0"/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9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29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0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3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1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2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255395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Connector 8"/>
          <p:cNvSpPr/>
          <p:nvPr userDrawn="1"/>
        </p:nvSpPr>
        <p:spPr>
          <a:xfrm>
            <a:off x="902218" y="2153038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902238" y="2162092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44" hasCustomPrompt="1"/>
          </p:nvPr>
        </p:nvSpPr>
        <p:spPr>
          <a:xfrm>
            <a:off x="3901372" y="1736133"/>
            <a:ext cx="7900770" cy="3655623"/>
          </a:xfrm>
          <a:prstGeom prst="rect">
            <a:avLst/>
          </a:prstGeom>
        </p:spPr>
        <p:txBody>
          <a:bodyPr/>
          <a:lstStyle>
            <a:lvl1pPr marL="449489" indent="-449489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8977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22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8569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20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8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45" hasCustomPrompt="1"/>
          </p:nvPr>
        </p:nvSpPr>
        <p:spPr>
          <a:xfrm>
            <a:off x="902215" y="4895851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here to add name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46"/>
          </p:nvPr>
        </p:nvSpPr>
        <p:spPr>
          <a:xfrm>
            <a:off x="902215" y="5201294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5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16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35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6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49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7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38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1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2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3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4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sp>
        <p:nvSpPr>
          <p:cNvPr id="11" name="Text Placeholder 15"/>
          <p:cNvSpPr>
            <a:spLocks noGrp="1"/>
          </p:cNvSpPr>
          <p:nvPr>
            <p:ph type="body" sz="quarter" idx="42" hasCustomPrompt="1"/>
          </p:nvPr>
        </p:nvSpPr>
        <p:spPr>
          <a:xfrm>
            <a:off x="2592992" y="2217215"/>
            <a:ext cx="692391" cy="652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effectLst>
            <a:outerShdw blurRad="50800" dist="38100" dir="5400000" sx="102000" sy="102000" algn="t" rotWithShape="0">
              <a:prstClr val="black">
                <a:alpha val="12000"/>
              </a:prstClr>
            </a:outerShdw>
          </a:effectLst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en-US" dirty="0"/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561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(3 pictur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Connector 10"/>
          <p:cNvSpPr/>
          <p:nvPr userDrawn="1"/>
        </p:nvSpPr>
        <p:spPr>
          <a:xfrm>
            <a:off x="1400541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1400540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1400538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21" hasCustomPrompt="1"/>
          </p:nvPr>
        </p:nvSpPr>
        <p:spPr>
          <a:xfrm>
            <a:off x="1400538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15" name="Flowchart: Connector 14"/>
          <p:cNvSpPr/>
          <p:nvPr userDrawn="1"/>
        </p:nvSpPr>
        <p:spPr>
          <a:xfrm>
            <a:off x="4852216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22" hasCustomPrompt="1"/>
          </p:nvPr>
        </p:nvSpPr>
        <p:spPr>
          <a:xfrm>
            <a:off x="4852215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3" hasCustomPrompt="1"/>
          </p:nvPr>
        </p:nvSpPr>
        <p:spPr>
          <a:xfrm>
            <a:off x="4852213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24" hasCustomPrompt="1"/>
          </p:nvPr>
        </p:nvSpPr>
        <p:spPr>
          <a:xfrm>
            <a:off x="4852213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19" name="Flowchart: Connector 18"/>
          <p:cNvSpPr/>
          <p:nvPr userDrawn="1"/>
        </p:nvSpPr>
        <p:spPr>
          <a:xfrm>
            <a:off x="8303847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20" name="Picture Placeholder 11"/>
          <p:cNvSpPr>
            <a:spLocks noGrp="1"/>
          </p:cNvSpPr>
          <p:nvPr>
            <p:ph type="pic" sz="quarter" idx="25" hasCustomPrompt="1"/>
          </p:nvPr>
        </p:nvSpPr>
        <p:spPr>
          <a:xfrm>
            <a:off x="8303867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21" name="Text Placeholder 16"/>
          <p:cNvSpPr>
            <a:spLocks noGrp="1"/>
          </p:cNvSpPr>
          <p:nvPr>
            <p:ph type="body" sz="quarter" idx="26" hasCustomPrompt="1"/>
          </p:nvPr>
        </p:nvSpPr>
        <p:spPr>
          <a:xfrm>
            <a:off x="8303844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22" name="Text Placeholder 16"/>
          <p:cNvSpPr>
            <a:spLocks noGrp="1"/>
          </p:cNvSpPr>
          <p:nvPr>
            <p:ph type="body" sz="quarter" idx="27" hasCustomPrompt="1"/>
          </p:nvPr>
        </p:nvSpPr>
        <p:spPr>
          <a:xfrm>
            <a:off x="8303844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23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24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43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48616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Slide (3 pictures) / Dark">
    <p:bg>
      <p:bgPr>
        <a:solidFill>
          <a:srgbClr val="0F1E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/>
          <p:cNvSpPr/>
          <p:nvPr userDrawn="1"/>
        </p:nvSpPr>
        <p:spPr>
          <a:xfrm>
            <a:off x="1400541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7" name="Picture Placeholder 11"/>
          <p:cNvSpPr>
            <a:spLocks noGrp="1"/>
          </p:cNvSpPr>
          <p:nvPr>
            <p:ph type="pic" sz="quarter" idx="18" hasCustomPrompt="1"/>
          </p:nvPr>
        </p:nvSpPr>
        <p:spPr>
          <a:xfrm>
            <a:off x="1400540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20" hasCustomPrompt="1"/>
          </p:nvPr>
        </p:nvSpPr>
        <p:spPr>
          <a:xfrm>
            <a:off x="1400538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9" name="Text Placeholder 16"/>
          <p:cNvSpPr>
            <a:spLocks noGrp="1"/>
          </p:cNvSpPr>
          <p:nvPr>
            <p:ph type="body" sz="quarter" idx="21" hasCustomPrompt="1"/>
          </p:nvPr>
        </p:nvSpPr>
        <p:spPr>
          <a:xfrm>
            <a:off x="1400538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10" name="Flowchart: Connector 9"/>
          <p:cNvSpPr/>
          <p:nvPr userDrawn="1"/>
        </p:nvSpPr>
        <p:spPr>
          <a:xfrm>
            <a:off x="4852216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11" name="Picture Placeholder 11"/>
          <p:cNvSpPr>
            <a:spLocks noGrp="1"/>
          </p:cNvSpPr>
          <p:nvPr>
            <p:ph type="pic" sz="quarter" idx="22" hasCustomPrompt="1"/>
          </p:nvPr>
        </p:nvSpPr>
        <p:spPr>
          <a:xfrm>
            <a:off x="4852215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2" name="Text Placeholder 16"/>
          <p:cNvSpPr>
            <a:spLocks noGrp="1"/>
          </p:cNvSpPr>
          <p:nvPr>
            <p:ph type="body" sz="quarter" idx="23" hasCustomPrompt="1"/>
          </p:nvPr>
        </p:nvSpPr>
        <p:spPr>
          <a:xfrm>
            <a:off x="4852213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13" name="Text Placeholder 16"/>
          <p:cNvSpPr>
            <a:spLocks noGrp="1"/>
          </p:cNvSpPr>
          <p:nvPr>
            <p:ph type="body" sz="quarter" idx="24" hasCustomPrompt="1"/>
          </p:nvPr>
        </p:nvSpPr>
        <p:spPr>
          <a:xfrm>
            <a:off x="4852213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14" name="Flowchart: Connector 13"/>
          <p:cNvSpPr/>
          <p:nvPr userDrawn="1"/>
        </p:nvSpPr>
        <p:spPr>
          <a:xfrm>
            <a:off x="8303847" y="2176140"/>
            <a:ext cx="2620017" cy="2496666"/>
          </a:xfrm>
          <a:prstGeom prst="flowChartConnector">
            <a:avLst/>
          </a:prstGeom>
          <a:solidFill>
            <a:srgbClr val="0385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66" dirty="0"/>
          </a:p>
        </p:txBody>
      </p:sp>
      <p:sp>
        <p:nvSpPr>
          <p:cNvPr id="15" name="Picture Placeholder 11"/>
          <p:cNvSpPr>
            <a:spLocks noGrp="1"/>
          </p:cNvSpPr>
          <p:nvPr>
            <p:ph type="pic" sz="quarter" idx="25" hasCustomPrompt="1"/>
          </p:nvPr>
        </p:nvSpPr>
        <p:spPr>
          <a:xfrm>
            <a:off x="8303867" y="2185194"/>
            <a:ext cx="2487612" cy="2487612"/>
          </a:xfrm>
          <a:prstGeom prst="flowChartConnector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26" hasCustomPrompt="1"/>
          </p:nvPr>
        </p:nvSpPr>
        <p:spPr>
          <a:xfrm>
            <a:off x="8303844" y="4918953"/>
            <a:ext cx="2620019" cy="29733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name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7" hasCustomPrompt="1"/>
          </p:nvPr>
        </p:nvSpPr>
        <p:spPr>
          <a:xfrm>
            <a:off x="8303844" y="5224396"/>
            <a:ext cx="2620019" cy="1905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here to add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55513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chemeClr val="bg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 userDrawn="1"/>
        </p:nvSpPr>
        <p:spPr>
          <a:xfrm>
            <a:off x="165134" y="6564922"/>
            <a:ext cx="3488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5492A16F-B3D7-44C2-BEBA-22B71FA01143}" type="slidenum">
              <a:rPr kumimoji="0" lang="en-US" sz="800" kern="1200" smtClean="0">
                <a:solidFill>
                  <a:schemeClr val="bg1"/>
                </a:solidFill>
                <a:latin typeface="+mn-lt"/>
                <a:ea typeface="+mn-ea"/>
                <a:cs typeface="Arial" charset="0"/>
              </a:rPr>
              <a:t>‹#›</a:t>
            </a:fld>
            <a:endParaRPr kumimoji="0" lang="en-US" sz="800" kern="1200" dirty="0">
              <a:solidFill>
                <a:schemeClr val="bg1"/>
              </a:solidFill>
              <a:latin typeface="+mn-lt"/>
              <a:ea typeface="+mn-ea"/>
              <a:cs typeface="Arial" charset="0"/>
            </a:endParaRPr>
          </a:p>
        </p:txBody>
      </p:sp>
      <p:sp>
        <p:nvSpPr>
          <p:cNvPr id="19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21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22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4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7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8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5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6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  <p:pic>
        <p:nvPicPr>
          <p:cNvPr id="473696796" name="Logo" descr="{&quot;templafy&quot;:{&quot;id&quot;:&quot;c1c3d79d-aeda-4825-b054-d403e82276e7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3464" y="6356822"/>
            <a:ext cx="1188000" cy="36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311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976945" y="1623574"/>
            <a:ext cx="4821795" cy="33374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33" hasCustomPrompt="1"/>
          </p:nvPr>
        </p:nvSpPr>
        <p:spPr>
          <a:xfrm>
            <a:off x="6388463" y="1623574"/>
            <a:ext cx="4821795" cy="33374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51" hasCustomPrompt="1"/>
          </p:nvPr>
        </p:nvSpPr>
        <p:spPr>
          <a:xfrm>
            <a:off x="977662" y="5243197"/>
            <a:ext cx="4821795" cy="88104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52" hasCustomPrompt="1"/>
          </p:nvPr>
        </p:nvSpPr>
        <p:spPr>
          <a:xfrm>
            <a:off x="6388463" y="5243197"/>
            <a:ext cx="4821795" cy="88104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383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4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1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69" y="4955608"/>
            <a:ext cx="4821946" cy="13106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387" y="4955608"/>
            <a:ext cx="4821946" cy="131064"/>
          </a:xfrm>
          <a:prstGeom prst="rect">
            <a:avLst/>
          </a:prstGeom>
        </p:spPr>
      </p:pic>
      <p:grpSp>
        <p:nvGrpSpPr>
          <p:cNvPr id="4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2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5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3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4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44592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s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31" hasCustomPrompt="1"/>
          </p:nvPr>
        </p:nvSpPr>
        <p:spPr>
          <a:xfrm>
            <a:off x="977663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2" hasCustomPrompt="1"/>
          </p:nvPr>
        </p:nvSpPr>
        <p:spPr>
          <a:xfrm>
            <a:off x="4533430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3" hasCustomPrompt="1"/>
          </p:nvPr>
        </p:nvSpPr>
        <p:spPr>
          <a:xfrm>
            <a:off x="8087917" y="1615111"/>
            <a:ext cx="3127739" cy="333544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183" baseline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this shape and select a picture in Templafy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45" hasCustomPrompt="1"/>
          </p:nvPr>
        </p:nvSpPr>
        <p:spPr>
          <a:xfrm>
            <a:off x="977661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50" hasCustomPrompt="1"/>
          </p:nvPr>
        </p:nvSpPr>
        <p:spPr>
          <a:xfrm>
            <a:off x="8086635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51" hasCustomPrompt="1"/>
          </p:nvPr>
        </p:nvSpPr>
        <p:spPr>
          <a:xfrm>
            <a:off x="4534955" y="5243195"/>
            <a:ext cx="3127739" cy="88104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None/>
              <a:defRPr sz="18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959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–"/>
              <a:defRPr sz="160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19181" indent="-359591">
              <a:lnSpc>
                <a:spcPct val="110000"/>
              </a:lnSpc>
              <a:buClr>
                <a:srgbClr val="0185E1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58" indent="-359591">
              <a:buClr>
                <a:srgbClr val="0185E1"/>
              </a:buClr>
              <a:buFont typeface="Arial" panose="020B0604020202020204" pitchFamily="34" charset="0"/>
              <a:buChar char="–"/>
              <a:defRPr sz="17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438364" indent="-299651">
              <a:buClr>
                <a:srgbClr val="0185E1"/>
              </a:buClr>
              <a:buFont typeface="Arial" panose="020B0604020202020204" pitchFamily="34" charset="0"/>
              <a:buChar char="•"/>
              <a:defRPr sz="1566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noProof="0" dirty="0"/>
              <a:t>First level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9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20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61" y="4950554"/>
            <a:ext cx="3130302" cy="13106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148" y="4950554"/>
            <a:ext cx="3130302" cy="13106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635" y="4950554"/>
            <a:ext cx="3130302" cy="131064"/>
          </a:xfrm>
          <a:prstGeom prst="rect">
            <a:avLst/>
          </a:prstGeom>
        </p:spPr>
      </p:pic>
      <p:grpSp>
        <p:nvGrpSpPr>
          <p:cNvPr id="32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33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61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2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3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34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50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5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8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9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60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2899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E8CA6B8E-EB08-4AB0-9768-E121F12ABA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27" y="372981"/>
            <a:ext cx="11391014" cy="635852"/>
          </a:xfrm>
        </p:spPr>
        <p:txBody>
          <a:bodyPr anchor="ctr">
            <a:noAutofit/>
          </a:bodyPr>
          <a:lstStyle>
            <a:lvl1pPr>
              <a:defRPr sz="3200"/>
            </a:lvl1pPr>
          </a:lstStyle>
          <a:p>
            <a:r>
              <a:rPr lang="en-GB" altLang="zh-TW" noProof="0" dirty="0"/>
              <a:t>Page Title Goes Here (32pt)</a:t>
            </a:r>
            <a:endParaRPr lang="en-GB" noProof="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4" hasCustomPrompt="1"/>
          </p:nvPr>
        </p:nvSpPr>
        <p:spPr>
          <a:xfrm>
            <a:off x="411126" y="1008833"/>
            <a:ext cx="11391015" cy="344269"/>
          </a:xfrm>
        </p:spPr>
        <p:txBody>
          <a:bodyPr anchor="ctr">
            <a:noAutofit/>
          </a:bodyPr>
          <a:lstStyle>
            <a:lvl1pPr marL="0" indent="0" algn="ctr">
              <a:buNone/>
              <a:defRPr sz="2200" baseline="0">
                <a:solidFill>
                  <a:srgbClr val="414141"/>
                </a:solidFill>
              </a:defRPr>
            </a:lvl1pPr>
          </a:lstStyle>
          <a:p>
            <a:r>
              <a:rPr lang="en-GB" noProof="0" dirty="0"/>
              <a:t>Click to add subtitle (22pt)</a:t>
            </a:r>
          </a:p>
        </p:txBody>
      </p:sp>
      <p:grpSp>
        <p:nvGrpSpPr>
          <p:cNvPr id="24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5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8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9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0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6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7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4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7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82521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21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34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5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6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22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23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4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5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6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7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8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29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0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1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2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33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218986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68057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rgbClr val="41414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rgbClr val="414141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99270" y="6564922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rgbClr val="41414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rgbClr val="414141"/>
              </a:solidFill>
              <a:latin typeface="+mn-lt"/>
              <a:ea typeface="+mn-ea"/>
              <a:cs typeface="Arial" charset="0"/>
            </a:endParaRPr>
          </a:p>
        </p:txBody>
      </p:sp>
      <p:grpSp>
        <p:nvGrpSpPr>
          <p:cNvPr id="41" name="群組 55">
            <a:extLst>
              <a:ext uri="{FF2B5EF4-FFF2-40B4-BE49-F238E27FC236}">
                <a16:creationId xmlns:a16="http://schemas.microsoft.com/office/drawing/2014/main" id="{C6679C81-FA7B-49D6-82F0-C4527FE45A1A}"/>
              </a:ext>
            </a:extLst>
          </p:cNvPr>
          <p:cNvGrpSpPr/>
          <p:nvPr userDrawn="1"/>
        </p:nvGrpSpPr>
        <p:grpSpPr>
          <a:xfrm>
            <a:off x="0" y="7008895"/>
            <a:ext cx="10358581" cy="423333"/>
            <a:chOff x="0" y="5256671"/>
            <a:chExt cx="7768936" cy="317500"/>
          </a:xfrm>
        </p:grpSpPr>
        <p:grpSp>
          <p:nvGrpSpPr>
            <p:cNvPr id="42" name="群組 56">
              <a:extLst>
                <a:ext uri="{FF2B5EF4-FFF2-40B4-BE49-F238E27FC236}">
                  <a16:creationId xmlns:a16="http://schemas.microsoft.com/office/drawing/2014/main" id="{C83B355D-DD8E-4886-8A9F-6BD99BFA8CC1}"/>
                </a:ext>
              </a:extLst>
            </p:cNvPr>
            <p:cNvGrpSpPr/>
            <p:nvPr userDrawn="1"/>
          </p:nvGrpSpPr>
          <p:grpSpPr>
            <a:xfrm>
              <a:off x="0" y="5256671"/>
              <a:ext cx="1321058" cy="317500"/>
              <a:chOff x="0" y="5256671"/>
              <a:chExt cx="1321058" cy="317500"/>
            </a:xfrm>
          </p:grpSpPr>
          <p:sp>
            <p:nvSpPr>
              <p:cNvPr id="55" name="矩形 69">
                <a:extLst>
                  <a:ext uri="{FF2B5EF4-FFF2-40B4-BE49-F238E27FC236}">
                    <a16:creationId xmlns:a16="http://schemas.microsoft.com/office/drawing/2014/main" id="{1D816D3C-CE63-43F8-AC10-9DFB5870EB4D}"/>
                  </a:ext>
                </a:extLst>
              </p:cNvPr>
              <p:cNvSpPr/>
              <p:nvPr/>
            </p:nvSpPr>
            <p:spPr>
              <a:xfrm>
                <a:off x="0" y="5256671"/>
                <a:ext cx="317500" cy="317500"/>
              </a:xfrm>
              <a:prstGeom prst="rect">
                <a:avLst/>
              </a:prstGeom>
              <a:solidFill>
                <a:srgbClr val="0087D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6" name="矩形 70">
                <a:extLst>
                  <a:ext uri="{FF2B5EF4-FFF2-40B4-BE49-F238E27FC236}">
                    <a16:creationId xmlns:a16="http://schemas.microsoft.com/office/drawing/2014/main" id="{69A01EFE-0697-4F67-B705-BD578BDC33D9}"/>
                  </a:ext>
                </a:extLst>
              </p:cNvPr>
              <p:cNvSpPr/>
              <p:nvPr userDrawn="1"/>
            </p:nvSpPr>
            <p:spPr>
              <a:xfrm>
                <a:off x="501779" y="5256671"/>
                <a:ext cx="317500" cy="317500"/>
              </a:xfrm>
              <a:prstGeom prst="rect">
                <a:avLst/>
              </a:prstGeom>
              <a:solidFill>
                <a:srgbClr val="64D7D7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7" name="矩形 71">
                <a:extLst>
                  <a:ext uri="{FF2B5EF4-FFF2-40B4-BE49-F238E27FC236}">
                    <a16:creationId xmlns:a16="http://schemas.microsoft.com/office/drawing/2014/main" id="{8301EB92-F246-4444-B0E1-6E87E28C044D}"/>
                  </a:ext>
                </a:extLst>
              </p:cNvPr>
              <p:cNvSpPr/>
              <p:nvPr userDrawn="1"/>
            </p:nvSpPr>
            <p:spPr>
              <a:xfrm>
                <a:off x="1003558" y="5256671"/>
                <a:ext cx="317500" cy="317500"/>
              </a:xfrm>
              <a:prstGeom prst="rect">
                <a:avLst/>
              </a:prstGeom>
              <a:solidFill>
                <a:srgbClr val="B9EB5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  <p:grpSp>
          <p:nvGrpSpPr>
            <p:cNvPr id="43" name="群組 57">
              <a:extLst>
                <a:ext uri="{FF2B5EF4-FFF2-40B4-BE49-F238E27FC236}">
                  <a16:creationId xmlns:a16="http://schemas.microsoft.com/office/drawing/2014/main" id="{93191886-C7FD-40A9-9609-57D23380C62A}"/>
                </a:ext>
              </a:extLst>
            </p:cNvPr>
            <p:cNvGrpSpPr/>
            <p:nvPr userDrawn="1"/>
          </p:nvGrpSpPr>
          <p:grpSpPr>
            <a:xfrm>
              <a:off x="2441313" y="5256671"/>
              <a:ext cx="5327623" cy="317500"/>
              <a:chOff x="2441313" y="5256671"/>
              <a:chExt cx="5327623" cy="317500"/>
            </a:xfrm>
          </p:grpSpPr>
          <p:sp>
            <p:nvSpPr>
              <p:cNvPr id="44" name="矩形 58">
                <a:extLst>
                  <a:ext uri="{FF2B5EF4-FFF2-40B4-BE49-F238E27FC236}">
                    <a16:creationId xmlns:a16="http://schemas.microsoft.com/office/drawing/2014/main" id="{28AB9346-3609-4A19-8654-F1F89BAE3612}"/>
                  </a:ext>
                </a:extLst>
              </p:cNvPr>
              <p:cNvSpPr/>
              <p:nvPr/>
            </p:nvSpPr>
            <p:spPr>
              <a:xfrm>
                <a:off x="3944349" y="5256671"/>
                <a:ext cx="317500" cy="317500"/>
              </a:xfrm>
              <a:prstGeom prst="rect">
                <a:avLst/>
              </a:prstGeom>
              <a:solidFill>
                <a:srgbClr val="96E6B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5" name="矩形 59">
                <a:extLst>
                  <a:ext uri="{FF2B5EF4-FFF2-40B4-BE49-F238E27FC236}">
                    <a16:creationId xmlns:a16="http://schemas.microsoft.com/office/drawing/2014/main" id="{135B6686-F122-4A22-94BF-260EA4280B4D}"/>
                  </a:ext>
                </a:extLst>
              </p:cNvPr>
              <p:cNvSpPr/>
              <p:nvPr/>
            </p:nvSpPr>
            <p:spPr>
              <a:xfrm>
                <a:off x="4946373" y="5256671"/>
                <a:ext cx="317500" cy="317500"/>
              </a:xfrm>
              <a:prstGeom prst="rect">
                <a:avLst/>
              </a:prstGeom>
              <a:solidFill>
                <a:srgbClr val="E6F005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6" name="矩形 60">
                <a:extLst>
                  <a:ext uri="{FF2B5EF4-FFF2-40B4-BE49-F238E27FC236}">
                    <a16:creationId xmlns:a16="http://schemas.microsoft.com/office/drawing/2014/main" id="{C5EDC45A-2526-46FB-81F7-22EE4872B6AF}"/>
                  </a:ext>
                </a:extLst>
              </p:cNvPr>
              <p:cNvSpPr/>
              <p:nvPr/>
            </p:nvSpPr>
            <p:spPr>
              <a:xfrm>
                <a:off x="6449409" y="5256671"/>
                <a:ext cx="317500" cy="317500"/>
              </a:xfrm>
              <a:prstGeom prst="rect">
                <a:avLst/>
              </a:prstGeom>
              <a:solidFill>
                <a:srgbClr val="FFDC7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7" name="矩形 61">
                <a:extLst>
                  <a:ext uri="{FF2B5EF4-FFF2-40B4-BE49-F238E27FC236}">
                    <a16:creationId xmlns:a16="http://schemas.microsoft.com/office/drawing/2014/main" id="{AFCD5573-BB02-4224-8085-E3255856A371}"/>
                  </a:ext>
                </a:extLst>
              </p:cNvPr>
              <p:cNvSpPr/>
              <p:nvPr/>
            </p:nvSpPr>
            <p:spPr>
              <a:xfrm>
                <a:off x="2942325" y="5256671"/>
                <a:ext cx="317500" cy="317500"/>
              </a:xfrm>
              <a:prstGeom prst="rect">
                <a:avLst/>
              </a:prstGeom>
              <a:solidFill>
                <a:srgbClr val="1E50C8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8" name="矩形 62">
                <a:extLst>
                  <a:ext uri="{FF2B5EF4-FFF2-40B4-BE49-F238E27FC236}">
                    <a16:creationId xmlns:a16="http://schemas.microsoft.com/office/drawing/2014/main" id="{2F5AD25B-A76B-4782-93A6-A6CFC1F793DB}"/>
                  </a:ext>
                </a:extLst>
              </p:cNvPr>
              <p:cNvSpPr/>
              <p:nvPr/>
            </p:nvSpPr>
            <p:spPr>
              <a:xfrm>
                <a:off x="4445361" y="5256671"/>
                <a:ext cx="317500" cy="317500"/>
              </a:xfrm>
              <a:prstGeom prst="rect">
                <a:avLst/>
              </a:prstGeom>
              <a:solidFill>
                <a:srgbClr val="008C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49" name="矩形 63">
                <a:extLst>
                  <a:ext uri="{FF2B5EF4-FFF2-40B4-BE49-F238E27FC236}">
                    <a16:creationId xmlns:a16="http://schemas.microsoft.com/office/drawing/2014/main" id="{E31B0147-73D4-4A0E-AB60-BDE5D65A0FDA}"/>
                  </a:ext>
                </a:extLst>
              </p:cNvPr>
              <p:cNvSpPr/>
              <p:nvPr/>
            </p:nvSpPr>
            <p:spPr>
              <a:xfrm>
                <a:off x="5447385" y="5256671"/>
                <a:ext cx="317500" cy="317500"/>
              </a:xfrm>
              <a:prstGeom prst="rect">
                <a:avLst/>
              </a:prstGeom>
              <a:solidFill>
                <a:srgbClr val="00BE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0" name="矩形 64">
                <a:extLst>
                  <a:ext uri="{FF2B5EF4-FFF2-40B4-BE49-F238E27FC236}">
                    <a16:creationId xmlns:a16="http://schemas.microsoft.com/office/drawing/2014/main" id="{20304356-DABA-4FB6-ACD2-3D555DA768DA}"/>
                  </a:ext>
                </a:extLst>
              </p:cNvPr>
              <p:cNvSpPr/>
              <p:nvPr/>
            </p:nvSpPr>
            <p:spPr>
              <a:xfrm>
                <a:off x="6950421" y="5256671"/>
                <a:ext cx="317500" cy="317500"/>
              </a:xfrm>
              <a:prstGeom prst="rect">
                <a:avLst/>
              </a:prstGeom>
              <a:solidFill>
                <a:srgbClr val="FFAA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1" name="矩形 65">
                <a:extLst>
                  <a:ext uri="{FF2B5EF4-FFF2-40B4-BE49-F238E27FC236}">
                    <a16:creationId xmlns:a16="http://schemas.microsoft.com/office/drawing/2014/main" id="{2A159378-35B9-4C04-9A3C-0680A883C20B}"/>
                  </a:ext>
                </a:extLst>
              </p:cNvPr>
              <p:cNvSpPr/>
              <p:nvPr/>
            </p:nvSpPr>
            <p:spPr>
              <a:xfrm>
                <a:off x="3443337" y="5256671"/>
                <a:ext cx="317500" cy="317500"/>
              </a:xfrm>
              <a:prstGeom prst="rect">
                <a:avLst/>
              </a:prstGeom>
              <a:solidFill>
                <a:srgbClr val="00288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2" name="矩形 66">
                <a:extLst>
                  <a:ext uri="{FF2B5EF4-FFF2-40B4-BE49-F238E27FC236}">
                    <a16:creationId xmlns:a16="http://schemas.microsoft.com/office/drawing/2014/main" id="{06606867-067F-4294-8D14-6300FB59E7A6}"/>
                  </a:ext>
                </a:extLst>
              </p:cNvPr>
              <p:cNvSpPr/>
              <p:nvPr/>
            </p:nvSpPr>
            <p:spPr>
              <a:xfrm>
                <a:off x="5948397" y="5256671"/>
                <a:ext cx="317500" cy="317500"/>
              </a:xfrm>
              <a:prstGeom prst="rect">
                <a:avLst/>
              </a:prstGeom>
              <a:solidFill>
                <a:srgbClr val="00822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3" name="矩形 67">
                <a:extLst>
                  <a:ext uri="{FF2B5EF4-FFF2-40B4-BE49-F238E27FC236}">
                    <a16:creationId xmlns:a16="http://schemas.microsoft.com/office/drawing/2014/main" id="{C0B9F68F-02FA-4B05-BD0F-46245FAE32A1}"/>
                  </a:ext>
                </a:extLst>
              </p:cNvPr>
              <p:cNvSpPr/>
              <p:nvPr/>
            </p:nvSpPr>
            <p:spPr>
              <a:xfrm>
                <a:off x="7451436" y="5256671"/>
                <a:ext cx="317500" cy="317500"/>
              </a:xfrm>
              <a:prstGeom prst="rect">
                <a:avLst/>
              </a:prstGeom>
              <a:solidFill>
                <a:srgbClr val="C88C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  <p:sp>
            <p:nvSpPr>
              <p:cNvPr id="54" name="矩形 68">
                <a:extLst>
                  <a:ext uri="{FF2B5EF4-FFF2-40B4-BE49-F238E27FC236}">
                    <a16:creationId xmlns:a16="http://schemas.microsoft.com/office/drawing/2014/main" id="{91D1B3FF-2264-4799-880B-9AC63365E06E}"/>
                  </a:ext>
                </a:extLst>
              </p:cNvPr>
              <p:cNvSpPr/>
              <p:nvPr userDrawn="1"/>
            </p:nvSpPr>
            <p:spPr>
              <a:xfrm>
                <a:off x="2441313" y="5256671"/>
                <a:ext cx="317500" cy="317500"/>
              </a:xfrm>
              <a:prstGeom prst="rect">
                <a:avLst/>
              </a:prstGeom>
              <a:solidFill>
                <a:srgbClr val="BEE6F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11966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-1"/>
            <a:ext cx="12192000" cy="483188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sz="2366" dirty="0"/>
          </a:p>
        </p:txBody>
      </p:sp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chemeClr val="tx1"/>
                </a:solidFill>
                <a:latin typeface="+mn-lt"/>
              </a:rPr>
            </a:br>
            <a:endParaRPr lang="en-US" sz="4332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5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67" y="-12701"/>
            <a:ext cx="12192001" cy="4713938"/>
          </a:xfrm>
        </p:spPr>
        <p:txBody>
          <a:bodyPr/>
          <a:lstStyle>
            <a:lvl1pPr marL="0" marR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 sz="1566">
                <a:solidFill>
                  <a:srgbClr val="5F5F5F"/>
                </a:solidFill>
              </a:defRPr>
            </a:lvl1pPr>
          </a:lstStyle>
          <a:p>
            <a:pPr marL="0" marR="0" lvl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this shape and select a picture in Templafy</a:t>
            </a:r>
          </a:p>
          <a:p>
            <a:endParaRPr lang="zh-TW" alt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" y="4692032"/>
            <a:ext cx="12192000" cy="146231"/>
          </a:xfrm>
          <a:prstGeom prst="rect">
            <a:avLst/>
          </a:prstGeom>
        </p:spPr>
      </p:pic>
      <p:pic>
        <p:nvPicPr>
          <p:cNvPr id="1842648848" name="Logo" descr="{&quot;templafy&quot;:{&quot;id&quot;:&quot;19c9a31e-d66f-4ec2-9f8d-b612ea948382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467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 /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-1"/>
            <a:ext cx="12192000" cy="483188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TW" altLang="en-US" sz="2366" dirty="0"/>
          </a:p>
        </p:txBody>
      </p:sp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rgbClr val="0F1E31"/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rgbClr val="0F1E31"/>
                </a:solidFill>
                <a:latin typeface="+mn-lt"/>
              </a:rPr>
            </a:br>
            <a:endParaRPr lang="en-US" sz="4332" b="0" dirty="0">
              <a:solidFill>
                <a:srgbClr val="0F1E31"/>
              </a:solidFill>
              <a:latin typeface="+mn-lt"/>
            </a:endParaRPr>
          </a:p>
        </p:txBody>
      </p:sp>
      <p:sp>
        <p:nvSpPr>
          <p:cNvPr id="55" name="圖片版面配置區 6">
            <a:extLst>
              <a:ext uri="{FF2B5EF4-FFF2-40B4-BE49-F238E27FC236}">
                <a16:creationId xmlns:a16="http://schemas.microsoft.com/office/drawing/2014/main" id="{BEC39B5C-7A19-45E5-87B6-A4D4ACE9133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67" y="-12701"/>
            <a:ext cx="12192001" cy="4713938"/>
          </a:xfrm>
        </p:spPr>
        <p:txBody>
          <a:bodyPr/>
          <a:lstStyle>
            <a:lvl1pPr marL="0" marR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 sz="1566">
                <a:solidFill>
                  <a:srgbClr val="5F5F5F"/>
                </a:solidFill>
              </a:defRPr>
            </a:lvl1pPr>
          </a:lstStyle>
          <a:p>
            <a:pPr marL="0" marR="0" lvl="0" indent="0" algn="l" defTabSz="898954" rtl="0" eaLnBrk="1" fontAlgn="auto" latinLnBrk="0" hangingPunct="1">
              <a:lnSpc>
                <a:spcPct val="100000"/>
              </a:lnSpc>
              <a:spcBef>
                <a:spcPts val="983"/>
              </a:spcBef>
              <a:spcAft>
                <a:spcPts val="0"/>
              </a:spcAft>
              <a:buClr>
                <a:schemeClr val="tx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this shape and select a picture in Templafy</a:t>
            </a:r>
          </a:p>
          <a:p>
            <a:endParaRPr lang="zh-TW" alt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363" y="3308350"/>
            <a:ext cx="13219813" cy="2835096"/>
          </a:xfrm>
          <a:prstGeom prst="rect">
            <a:avLst/>
          </a:prstGeom>
        </p:spPr>
      </p:pic>
      <p:pic>
        <p:nvPicPr>
          <p:cNvPr id="1672565728" name="Logo" descr="{&quot;templafy&quot;:{&quot;id&quot;:&quot;b43a2ff4-985e-4b04-880d-0fdac66988b5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21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36" b="19527"/>
          <a:stretch/>
        </p:blipFill>
        <p:spPr>
          <a:xfrm>
            <a:off x="21" y="-25399"/>
            <a:ext cx="12192000" cy="4762500"/>
          </a:xfrm>
          <a:prstGeom prst="rect">
            <a:avLst/>
          </a:prstGeom>
        </p:spPr>
      </p:pic>
      <p:sp>
        <p:nvSpPr>
          <p:cNvPr id="2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376110" y="5152468"/>
            <a:ext cx="9144000" cy="1212111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TW" sz="4332" b="0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chemeClr val="tx1"/>
                </a:solidFill>
                <a:latin typeface="+mn-lt"/>
              </a:rPr>
            </a:br>
            <a:endParaRPr lang="en-US" sz="4332" b="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" y="4692032"/>
            <a:ext cx="12192000" cy="146231"/>
          </a:xfrm>
          <a:prstGeom prst="rect">
            <a:avLst/>
          </a:prstGeom>
        </p:spPr>
      </p:pic>
      <p:pic>
        <p:nvPicPr>
          <p:cNvPr id="2097563329" name="Logo" descr="{&quot;templafy&quot;:{&quot;id&quot;:&quot;66e46467-624c-4838-b14e-4ffb83cbc481&quot;}}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266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ing Page Whit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6435"/>
            <a:ext cx="12192000" cy="6292645"/>
          </a:xfrm>
          <a:prstGeom prst="rect">
            <a:avLst/>
          </a:prstGeom>
        </p:spPr>
      </p:pic>
      <p:sp>
        <p:nvSpPr>
          <p:cNvPr id="14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 txBox="1">
            <a:spLocks/>
          </p:cNvSpPr>
          <p:nvPr userDrawn="1"/>
        </p:nvSpPr>
        <p:spPr>
          <a:xfrm>
            <a:off x="937898" y="893252"/>
            <a:ext cx="9144000" cy="659913"/>
          </a:xfrm>
          <a:prstGeom prst="rect">
            <a:avLst/>
          </a:prstGeom>
        </p:spPr>
        <p:txBody>
          <a:bodyPr/>
          <a:lstStyle>
            <a:lvl1pPr algn="ctr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indent="0" algn="l"/>
            <a:r>
              <a:rPr lang="en-US" altLang="zh-TW" sz="4332" b="0" dirty="0">
                <a:solidFill>
                  <a:srgbClr val="0F1E31"/>
                </a:solidFill>
                <a:latin typeface="+mn-lt"/>
              </a:rPr>
              <a:t>Smarter. Greener. Together. </a:t>
            </a:r>
            <a:br>
              <a:rPr lang="en-US" altLang="zh-TW" sz="4332" b="0" dirty="0">
                <a:solidFill>
                  <a:srgbClr val="0F1E31"/>
                </a:solidFill>
                <a:latin typeface="+mn-lt"/>
              </a:rPr>
            </a:br>
            <a:endParaRPr lang="en-US" sz="4332" b="0" dirty="0">
              <a:solidFill>
                <a:srgbClr val="0F1E31"/>
              </a:solidFill>
              <a:latin typeface="+mn-lt"/>
            </a:endParaRP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C739D69D-9434-43FA-BAAD-210A31717FF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1050691" y="1754495"/>
            <a:ext cx="5666824" cy="4181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0086DB"/>
                </a:solidFill>
              </a:defRPr>
            </a:lvl1pPr>
          </a:lstStyle>
          <a:p>
            <a:pPr lvl="0"/>
            <a:r>
              <a:rPr lang="en-US" dirty="0"/>
              <a:t>Thank you!</a:t>
            </a:r>
          </a:p>
        </p:txBody>
      </p:sp>
      <p:pic>
        <p:nvPicPr>
          <p:cNvPr id="558973497" name="Logo" descr="{&quot;templafy&quot;:{&quot;id&quot;:&quot;b11a1eb9-07b8-4a60-8da9-de63576ed48e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359" y="5803037"/>
            <a:ext cx="2242800" cy="691513"/>
          </a:xfrm>
          <a:prstGeom prst="rect">
            <a:avLst/>
          </a:prstGeom>
        </p:spPr>
      </p:pic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35B80C0D-0DCE-082B-FB45-2FAD1DD27B3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050691" y="2317914"/>
            <a:ext cx="5673852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Name: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73436FEE-9F61-A515-2AE4-07D0DA6C9BE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50691" y="2881333"/>
            <a:ext cx="5680545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Email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8B30BD69-E759-8A36-DD86-2D3B8CF73BE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050691" y="3429000"/>
            <a:ext cx="5680545" cy="41815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en-US" sz="2400" dirty="0">
                <a:solidFill>
                  <a:srgbClr val="414141"/>
                </a:solidFill>
              </a:defRPr>
            </a:lvl1pPr>
          </a:lstStyle>
          <a:p>
            <a:pPr lvl="0"/>
            <a:r>
              <a:rPr lang="en-US" dirty="0"/>
              <a:t>Phone</a:t>
            </a:r>
          </a:p>
        </p:txBody>
      </p:sp>
    </p:spTree>
    <p:extLst>
      <p:ext uri="{BB962C8B-B14F-4D97-AF65-F5344CB8AC3E}">
        <p14:creationId xmlns:p14="http://schemas.microsoft.com/office/powerpoint/2010/main" val="23549066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18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35.xml"/><Relationship Id="rId3" Type="http://schemas.openxmlformats.org/officeDocument/2006/relationships/slideLayout" Target="../slideLayouts/slideLayout12.xml"/><Relationship Id="rId21" Type="http://schemas.openxmlformats.org/officeDocument/2006/relationships/slideLayout" Target="../slideLayouts/slideLayout30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25.xml"/><Relationship Id="rId20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33.xml"/><Relationship Id="rId5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32.xml"/><Relationship Id="rId28" Type="http://schemas.openxmlformats.org/officeDocument/2006/relationships/image" Target="../media/image7.emf"/><Relationship Id="rId10" Type="http://schemas.openxmlformats.org/officeDocument/2006/relationships/slideLayout" Target="../slideLayouts/slideLayout19.xml"/><Relationship Id="rId19" Type="http://schemas.openxmlformats.org/officeDocument/2006/relationships/slideLayout" Target="../slideLayouts/slideLayout28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31.xml"/><Relationship Id="rId2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584B288-D41F-4145-A1C0-E0281E1E2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440356"/>
            <a:ext cx="11379200" cy="679396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BE7FFB-6DD4-4C49-91B1-9DC75DF6E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6400" y="1170462"/>
            <a:ext cx="11379200" cy="466963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altLang="zh-TW" dirty="0"/>
              <a:t>Content goes here (24pt)</a:t>
            </a:r>
            <a:endParaRPr lang="en-US" dirty="0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BBD7ECA-A67F-4BFF-9619-0DDD6E5A92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176267"/>
            <a:ext cx="2743200" cy="422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MM/DD/YYYY</a:t>
            </a: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89C03B7-7699-4072-AC6D-A339A44A7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43611" y="6191967"/>
            <a:ext cx="4114800" cy="4374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u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Presenter Name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AC81264-E3A8-4919-AA46-612C30BB1B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6402" y="6191968"/>
            <a:ext cx="401121" cy="4225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81BD21A8-5E88-4AE4-993C-2D76760CAD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29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42" r:id="rId2"/>
    <p:sldLayoutId id="2147483741" r:id="rId3"/>
    <p:sldLayoutId id="2147483737" r:id="rId4"/>
    <p:sldLayoutId id="2147483738" r:id="rId5"/>
    <p:sldLayoutId id="2147483740" r:id="rId6"/>
    <p:sldLayoutId id="2147483739" r:id="rId7"/>
    <p:sldLayoutId id="2147483770" r:id="rId8"/>
    <p:sldLayoutId id="2147483771" r:id="rId9"/>
  </p:sldLayoutIdLst>
  <p:hf hdr="0"/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584B288-D41F-4145-A1C0-E0281E1E2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633" y="376558"/>
            <a:ext cx="11374967" cy="679396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/>
          <a:p>
            <a:r>
              <a:rPr lang="en-US" altLang="zh-TW" dirty="0"/>
              <a:t>Page Title Goes Here (32pt)</a:t>
            </a:r>
            <a:endParaRPr 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BE7FFB-6DD4-4C49-91B1-9DC75DF6E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0633" y="1170463"/>
            <a:ext cx="11374968" cy="4669631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/>
          <a:p>
            <a:pPr lvl="0"/>
            <a:r>
              <a:rPr lang="en-US" altLang="zh-TW" dirty="0"/>
              <a:t>Content goes </a:t>
            </a:r>
            <a:r>
              <a:rPr lang="en-US" altLang="zh-TW" noProof="0" dirty="0"/>
              <a:t>here</a:t>
            </a:r>
            <a:r>
              <a:rPr lang="en-US" altLang="zh-TW" dirty="0"/>
              <a:t> (24pt)</a:t>
            </a:r>
            <a:endParaRPr lang="en-US" dirty="0"/>
          </a:p>
        </p:txBody>
      </p:sp>
      <p:sp>
        <p:nvSpPr>
          <p:cNvPr id="8" name="Footer">
            <a:extLst>
              <a:ext uri="{FF2B5EF4-FFF2-40B4-BE49-F238E27FC236}">
                <a16:creationId xmlns:a16="http://schemas.microsoft.com/office/drawing/2014/main" id="{8B927BE2-B60D-4FF2-A13F-8BE67E31EFBB}"/>
              </a:ext>
            </a:extLst>
          </p:cNvPr>
          <p:cNvSpPr/>
          <p:nvPr userDrawn="1"/>
        </p:nvSpPr>
        <p:spPr>
          <a:xfrm>
            <a:off x="368057" y="6564922"/>
            <a:ext cx="998991" cy="215444"/>
          </a:xfrm>
          <a:prstGeom prst="rect">
            <a:avLst/>
          </a:prstGeom>
        </p:spPr>
        <p:txBody>
          <a:bodyPr vert="horz" lIns="89835" tIns="44919" rIns="89835" bIns="44919" rtlCol="0" anchor="ctr"/>
          <a:lstStyle/>
          <a:p>
            <a:pPr lvl="0"/>
            <a:r>
              <a:rPr kumimoji="0" lang="en-US" sz="800" dirty="0">
                <a:solidFill>
                  <a:srgbClr val="414141"/>
                </a:solidFill>
                <a:cs typeface="Arial" charset="0"/>
              </a:rPr>
              <a:t>Delta Confidential</a:t>
            </a:r>
            <a:endParaRPr lang="en-US" sz="800" dirty="0">
              <a:solidFill>
                <a:srgbClr val="414141"/>
              </a:solidFill>
            </a:endParaRPr>
          </a:p>
        </p:txBody>
      </p:sp>
      <p:sp>
        <p:nvSpPr>
          <p:cNvPr id="4" name="Page number"/>
          <p:cNvSpPr txBox="1"/>
          <p:nvPr userDrawn="1"/>
        </p:nvSpPr>
        <p:spPr>
          <a:xfrm>
            <a:off x="99270" y="6564922"/>
            <a:ext cx="360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2B285DC0-EE6A-4776-A875-097A7AC85F46}" type="slidenum">
              <a:rPr kumimoji="0" lang="en-GB" sz="800" kern="1200" dirty="0" smtClean="0">
                <a:solidFill>
                  <a:srgbClr val="414141"/>
                </a:solidFill>
                <a:latin typeface="+mn-lt"/>
                <a:ea typeface="+mn-ea"/>
                <a:cs typeface="Arial" charset="0"/>
              </a:rPr>
              <a:pPr algn="r"/>
              <a:t>‹#›</a:t>
            </a:fld>
            <a:endParaRPr kumimoji="0" lang="en-US" sz="800" kern="1200" dirty="0">
              <a:solidFill>
                <a:srgbClr val="414141"/>
              </a:solidFill>
              <a:latin typeface="+mn-lt"/>
              <a:ea typeface="+mn-ea"/>
              <a:cs typeface="Arial" charset="0"/>
            </a:endParaRPr>
          </a:p>
        </p:txBody>
      </p:sp>
      <p:pic>
        <p:nvPicPr>
          <p:cNvPr id="1126046524" name="Logo" descr="{&quot;templafy&quot;:{&quot;id&quot;:&quot;57e2e234-305e-4f56-ab3e-2fcc0876abfb&quot;}}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827628" y="6345936"/>
            <a:ext cx="1188000" cy="36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87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  <p:sldLayoutId id="2147483761" r:id="rId18"/>
    <p:sldLayoutId id="2147483762" r:id="rId19"/>
    <p:sldLayoutId id="2147483763" r:id="rId20"/>
    <p:sldLayoutId id="2147483764" r:id="rId21"/>
    <p:sldLayoutId id="2147483765" r:id="rId22"/>
    <p:sldLayoutId id="2147483766" r:id="rId23"/>
    <p:sldLayoutId id="2147483767" r:id="rId24"/>
    <p:sldLayoutId id="2147483768" r:id="rId25"/>
    <p:sldLayoutId id="2147483769" r:id="rId26"/>
  </p:sldLayoutIdLst>
  <p:hf hdr="0"/>
  <p:txStyles>
    <p:titleStyle>
      <a:lvl1pPr algn="ctr" defTabSz="8989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4739" indent="-224739" algn="l" defTabSz="898954" rtl="0" eaLnBrk="1" latinLnBrk="0" hangingPunct="1">
        <a:lnSpc>
          <a:spcPct val="110000"/>
        </a:lnSpc>
        <a:spcBef>
          <a:spcPts val="983"/>
        </a:spcBef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rgbClr val="414141"/>
          </a:solidFill>
          <a:latin typeface="+mn-lt"/>
          <a:ea typeface="+mn-ea"/>
          <a:cs typeface="+mn-cs"/>
        </a:defRPr>
      </a:lvl1pPr>
      <a:lvl2pPr marL="674216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2366" kern="1200">
          <a:solidFill>
            <a:schemeClr val="tx1"/>
          </a:solidFill>
          <a:latin typeface="+mn-lt"/>
          <a:ea typeface="+mn-ea"/>
          <a:cs typeface="+mn-cs"/>
        </a:defRPr>
      </a:lvl2pPr>
      <a:lvl3pPr marL="1123692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966" kern="1200">
          <a:solidFill>
            <a:schemeClr val="tx1"/>
          </a:solidFill>
          <a:latin typeface="+mn-lt"/>
          <a:ea typeface="+mn-ea"/>
          <a:cs typeface="+mn-cs"/>
        </a:defRPr>
      </a:lvl3pPr>
      <a:lvl4pPr marL="1573171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4pPr>
      <a:lvl5pPr marL="2022648" indent="-224739" algn="l" defTabSz="898954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5pPr>
      <a:lvl6pPr marL="2472125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6pPr>
      <a:lvl7pPr marL="2921603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7pPr>
      <a:lvl8pPr marL="3371080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8pPr>
      <a:lvl9pPr marL="3820559" indent="-224739" algn="l" defTabSz="8989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6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1pPr>
      <a:lvl2pPr marL="449478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2pPr>
      <a:lvl3pPr marL="898954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3pPr>
      <a:lvl4pPr marL="1348432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4pPr>
      <a:lvl5pPr marL="1797908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5pPr>
      <a:lvl6pPr marL="2247387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6pPr>
      <a:lvl7pPr marL="2696863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7pPr>
      <a:lvl8pPr marL="3146342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8pPr>
      <a:lvl9pPr marL="3595819" algn="l" defTabSz="898954" rtl="0" eaLnBrk="1" latinLnBrk="0" hangingPunct="1">
        <a:defRPr sz="176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customXml" Target="../../customXml/item5.xml"/><Relationship Id="rId1" Type="http://schemas.openxmlformats.org/officeDocument/2006/relationships/customXml" Target="../../customXml/item2.xml"/><Relationship Id="rId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customXml" Target="../../customXml/item3.xml"/><Relationship Id="rId1" Type="http://schemas.openxmlformats.org/officeDocument/2006/relationships/customXml" Target="../../customXml/item4.xm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1.pn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5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png"/><Relationship Id="rId5" Type="http://schemas.openxmlformats.org/officeDocument/2006/relationships/image" Target="../media/image74.png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customXml" Target="../../customXml/item1.xml"/><Relationship Id="rId1" Type="http://schemas.openxmlformats.org/officeDocument/2006/relationships/customXml" Target="../../customXml/item6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頁尾版面配置區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zh-TW" sz="1800" dirty="0"/>
              <a:t>Presenter</a:t>
            </a:r>
            <a:r>
              <a:rPr lang="zh-TW" altLang="en-US" sz="1800" dirty="0"/>
              <a:t> </a:t>
            </a:r>
            <a:r>
              <a:rPr lang="en-US" altLang="zh-TW" sz="1800" dirty="0"/>
              <a:t>Name</a:t>
            </a:r>
            <a:r>
              <a:rPr lang="zh-TW" altLang="en-US" sz="1800" dirty="0"/>
              <a:t>｜</a:t>
            </a:r>
            <a:r>
              <a:rPr lang="en-US" altLang="zh-TW" sz="1800" dirty="0"/>
              <a:t>Department</a:t>
            </a:r>
            <a:r>
              <a:rPr lang="zh-TW" altLang="en-US" sz="1800" dirty="0"/>
              <a:t>｜</a:t>
            </a:r>
            <a:r>
              <a:rPr lang="en-US" altLang="zh-TW" sz="1800" dirty="0"/>
              <a:t>MM/DD/YYYY</a:t>
            </a: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4D9E8D4D-0250-4F2E-9283-56208C1A98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6647" y="1118615"/>
            <a:ext cx="9144000" cy="1864899"/>
          </a:xfrm>
        </p:spPr>
        <p:txBody>
          <a:bodyPr>
            <a:normAutofit fontScale="90000"/>
          </a:bodyPr>
          <a:lstStyle/>
          <a:p>
            <a:pPr>
              <a:spcAft>
                <a:spcPts val="1800"/>
              </a:spcAft>
            </a:pPr>
            <a:r>
              <a:rPr lang="en-GB" sz="4800" dirty="0">
                <a:solidFill>
                  <a:srgbClr val="009EE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PAYTER TERMINAL UPGRADE</a:t>
            </a:r>
            <a:br>
              <a:rPr lang="en-US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800" dirty="0">
                <a:solidFill>
                  <a:srgbClr val="009EE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REWORK INSTRUCTION</a:t>
            </a:r>
            <a:br>
              <a:rPr lang="en-US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pl-PL" dirty="0"/>
            </a:br>
            <a:endParaRPr lang="en-US" sz="4600" dirty="0"/>
          </a:p>
        </p:txBody>
      </p:sp>
      <p:sp>
        <p:nvSpPr>
          <p:cNvPr id="6" name="副標題 2">
            <a:extLst>
              <a:ext uri="{FF2B5EF4-FFF2-40B4-BE49-F238E27FC236}">
                <a16:creationId xmlns:a16="http://schemas.microsoft.com/office/drawing/2014/main" id="{76514E5B-9CF7-4E44-8735-E1885DB8F2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6647" y="3015629"/>
            <a:ext cx="9144000" cy="1370104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009EE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EVC SLIM 100</a:t>
            </a:r>
            <a:endParaRPr lang="en-US" sz="3600" dirty="0">
              <a:solidFill>
                <a:srgbClr val="009EE0"/>
              </a:solidFill>
              <a:effectLst/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字版面配置區 4"/>
          <p:cNvSpPr>
            <a:spLocks noGrp="1"/>
          </p:cNvSpPr>
          <p:nvPr>
            <p:ph type="body" sz="quarter" idx="12"/>
          </p:nvPr>
        </p:nvSpPr>
        <p:spPr>
          <a:xfrm>
            <a:off x="934219" y="738191"/>
            <a:ext cx="2133446" cy="380427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9649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729664" y="1162859"/>
            <a:ext cx="4965511" cy="1864899"/>
          </a:xfrm>
        </p:spPr>
        <p:txBody>
          <a:bodyPr/>
          <a:lstStyle/>
          <a:p>
            <a:r>
              <a:rPr lang="pl-PL" dirty="0" err="1"/>
              <a:t>Scope</a:t>
            </a:r>
            <a:r>
              <a:rPr lang="pl-PL" dirty="0"/>
              <a:t> </a:t>
            </a:r>
            <a:r>
              <a:rPr lang="pl-PL" dirty="0" err="1"/>
              <a:t>definition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1" y="514350"/>
            <a:ext cx="6234364" cy="5815013"/>
          </a:xfrm>
          <a:prstGeom prst="rect">
            <a:avLst/>
          </a:prstGeom>
        </p:spPr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449372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Scope of rework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2887" y="1102558"/>
            <a:ext cx="114256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Scope of rework is Implementation of Payter P66 terminal.</a:t>
            </a:r>
          </a:p>
          <a:p>
            <a:r>
              <a:rPr lang="pl-PL" sz="1600" dirty="0"/>
              <a:t>Please note that different configurations EVC SLIM 100 have impact on Rework Kit:</a:t>
            </a:r>
          </a:p>
          <a:p>
            <a:pPr marL="895335" lvl="1" indent="-285750">
              <a:buFont typeface="Arial" panose="020B0604020202020204" pitchFamily="34" charset="0"/>
              <a:buChar char="•"/>
            </a:pPr>
            <a:r>
              <a:rPr lang="pl-PL" sz="1600" dirty="0"/>
              <a:t>SLIM 100 w/o EPO – Kit no. 5630105076</a:t>
            </a:r>
          </a:p>
          <a:p>
            <a:pPr marL="895335" lvl="1" indent="-285750">
              <a:buFont typeface="Arial" panose="020B0604020202020204" pitchFamily="34" charset="0"/>
              <a:buChar char="•"/>
            </a:pPr>
            <a:r>
              <a:rPr lang="pl-PL" sz="1600" dirty="0"/>
              <a:t>SLIM 100 w/ EPO – Kit no. 5630105077</a:t>
            </a:r>
          </a:p>
          <a:p>
            <a:endParaRPr lang="pl-PL" sz="1600" dirty="0"/>
          </a:p>
          <a:p>
            <a:r>
              <a:rPr lang="pl-PL" sz="1600" dirty="0"/>
              <a:t>If swich is not already installed in SLIM 100 Charger , there is neccessary to implement. Please contact Delta service to establish information if this swich Kit is required for particular charger. </a:t>
            </a:r>
          </a:p>
          <a:p>
            <a:pPr marL="895335" lvl="1" indent="-285750">
              <a:buFont typeface="Arial" panose="020B0604020202020204" pitchFamily="34" charset="0"/>
              <a:buChar char="•"/>
            </a:pPr>
            <a:r>
              <a:rPr lang="pl-PL" sz="1600" dirty="0"/>
              <a:t>Swich rework Kit no. 5811135319</a:t>
            </a:r>
            <a:endParaRPr lang="en-US" sz="1600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6FA74F5-3E32-A566-107B-0068C47A1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4133088"/>
            <a:ext cx="11379200" cy="199115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23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Rework Kit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07C2C-E15D-19C9-0ABA-55B96480282F}"/>
              </a:ext>
            </a:extLst>
          </p:cNvPr>
          <p:cNvSpPr txBox="1"/>
          <p:nvPr/>
        </p:nvSpPr>
        <p:spPr>
          <a:xfrm>
            <a:off x="1341977" y="1350517"/>
            <a:ext cx="43829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highlight>
                  <a:srgbClr val="FFFF00"/>
                </a:highlight>
              </a:rPr>
              <a:t>Kit SLIM 100 Payter w/o EPO</a:t>
            </a:r>
          </a:p>
          <a:p>
            <a:r>
              <a:rPr lang="pl-PL" dirty="0">
                <a:highlight>
                  <a:srgbClr val="FFFF00"/>
                </a:highlight>
              </a:rPr>
              <a:t>Update 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F57777-5322-667C-84DF-051CA9309BA6}"/>
              </a:ext>
            </a:extLst>
          </p:cNvPr>
          <p:cNvSpPr txBox="1"/>
          <p:nvPr/>
        </p:nvSpPr>
        <p:spPr>
          <a:xfrm>
            <a:off x="7569200" y="1333753"/>
            <a:ext cx="35228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/>
              <a:t>SLIM 100 </a:t>
            </a:r>
            <a:r>
              <a:rPr lang="pl-PL" dirty="0"/>
              <a:t>Payter +</a:t>
            </a:r>
            <a:r>
              <a:rPr lang="pl-PL" sz="2400" dirty="0"/>
              <a:t> EPO 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D0B058F-BF50-A79E-B46D-175FD8EE1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16" y="2181514"/>
            <a:ext cx="5963323" cy="23816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8133AA1-3602-F2FB-DEB5-7FC17559A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262" y="2154816"/>
            <a:ext cx="5963323" cy="3678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035690-D4F3-B476-3272-0C01CFA007E4}"/>
              </a:ext>
            </a:extLst>
          </p:cNvPr>
          <p:cNvSpPr txBox="1"/>
          <p:nvPr/>
        </p:nvSpPr>
        <p:spPr>
          <a:xfrm>
            <a:off x="614702" y="4676486"/>
            <a:ext cx="43829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>
                <a:highlight>
                  <a:srgbClr val="FFFF00"/>
                </a:highlight>
              </a:rPr>
              <a:t>3732188900 missing ,but 3732196500 in package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51115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Swich Rework Kit (Optional)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07C2C-E15D-19C9-0ABA-55B96480282F}"/>
              </a:ext>
            </a:extLst>
          </p:cNvPr>
          <p:cNvSpPr txBox="1"/>
          <p:nvPr/>
        </p:nvSpPr>
        <p:spPr>
          <a:xfrm>
            <a:off x="406400" y="1372163"/>
            <a:ext cx="62313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/>
              <a:t>Swich Retrofit Kit </a:t>
            </a:r>
            <a:r>
              <a:rPr lang="pl-PL" sz="2400" dirty="0">
                <a:sym typeface="Wingdings" panose="05000000000000000000" pitchFamily="2" charset="2"/>
              </a:rPr>
              <a:t> 5811140840</a:t>
            </a:r>
            <a:endParaRPr lang="pl-PL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98C45B-D5BE-E6C9-D55D-FDC38FAF45FA}"/>
              </a:ext>
            </a:extLst>
          </p:cNvPr>
          <p:cNvSpPr txBox="1"/>
          <p:nvPr/>
        </p:nvSpPr>
        <p:spPr>
          <a:xfrm>
            <a:off x="406400" y="3692842"/>
            <a:ext cx="106470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/>
              <a:t>As SWICH may be already installed in the charger, </a:t>
            </a:r>
            <a:r>
              <a:rPr lang="pl-PL" dirty="0"/>
              <a:t>p</a:t>
            </a:r>
            <a:r>
              <a:rPr lang="pl-PL" sz="2400" dirty="0"/>
              <a:t>lease contact Delta service to </a:t>
            </a:r>
            <a:r>
              <a:rPr lang="pl-PL" dirty="0"/>
              <a:t>establish information</a:t>
            </a:r>
            <a:r>
              <a:rPr lang="pl-PL" sz="2400" dirty="0"/>
              <a:t> If Kit no. 5811140840 is required for particular charger.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EEB7B00-C8AD-7E8E-CD53-DF7006602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952" y="1983761"/>
            <a:ext cx="6231367" cy="132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387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Required</a:t>
            </a:r>
            <a:r>
              <a:rPr lang="pl-PL" dirty="0"/>
              <a:t> </a:t>
            </a:r>
            <a:r>
              <a:rPr lang="pl-PL" dirty="0" err="1"/>
              <a:t>tools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2783" y="1247265"/>
            <a:ext cx="114256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Following tools are required to complete rework: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Charger door key,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AKU screwdriver,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Torque screwdriver</a:t>
            </a:r>
          </a:p>
          <a:p>
            <a:pPr marL="285750" indent="-285750">
              <a:buFontTx/>
              <a:buChar char="-"/>
            </a:pPr>
            <a:r>
              <a:rPr lang="en-US" sz="1600" dirty="0"/>
              <a:t>Screwdriver bit set (including </a:t>
            </a:r>
            <a:r>
              <a:rPr lang="en-US" sz="1600" dirty="0" err="1"/>
              <a:t>torx</a:t>
            </a:r>
            <a:r>
              <a:rPr lang="en-US" sz="1600" dirty="0"/>
              <a:t>)</a:t>
            </a:r>
            <a:endParaRPr lang="pl-PL" sz="1600" dirty="0"/>
          </a:p>
          <a:p>
            <a:pPr marL="285750" indent="-285750">
              <a:buFontTx/>
              <a:buChar char="-"/>
            </a:pPr>
            <a:r>
              <a:rPr lang="pl-PL" sz="1600" dirty="0"/>
              <a:t>Spanner set </a:t>
            </a: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Torque wrench</a:t>
            </a:r>
            <a:endParaRPr lang="pl-PL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Laptop</a:t>
            </a:r>
          </a:p>
          <a:p>
            <a:pPr algn="l"/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Multimeter,</a:t>
            </a:r>
          </a:p>
          <a:p>
            <a:pPr algn="l"/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Ethernet cable, at least 1.5m long,</a:t>
            </a:r>
          </a:p>
          <a:p>
            <a:endParaRPr lang="en-US" sz="1600" dirty="0"/>
          </a:p>
          <a:p>
            <a:pPr marL="285750" indent="-285750">
              <a:buFontTx/>
              <a:buChar char="-"/>
            </a:pPr>
            <a:endParaRPr lang="pl-PL" sz="1600" dirty="0"/>
          </a:p>
          <a:p>
            <a:pPr marL="285750" indent="-285750">
              <a:buFontTx/>
              <a:buChar char="-"/>
            </a:pPr>
            <a:endParaRPr lang="pl-PL" sz="1600" dirty="0"/>
          </a:p>
          <a:p>
            <a:endParaRPr lang="pl-PL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68821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729664" y="1162859"/>
            <a:ext cx="4965511" cy="1864899"/>
          </a:xfrm>
        </p:spPr>
        <p:txBody>
          <a:bodyPr/>
          <a:lstStyle/>
          <a:p>
            <a:r>
              <a:rPr lang="pl-PL" dirty="0" err="1"/>
              <a:t>Rework</a:t>
            </a:r>
            <a:r>
              <a:rPr lang="pl-PL" dirty="0"/>
              <a:t> </a:t>
            </a:r>
            <a:r>
              <a:rPr lang="pl-PL" dirty="0" err="1"/>
              <a:t>procedure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1" y="514350"/>
            <a:ext cx="6234364" cy="5815013"/>
          </a:xfrm>
          <a:prstGeom prst="rect">
            <a:avLst/>
          </a:prstGeom>
        </p:spPr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4097431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1B239D-4634-41AC-8A02-183F6803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372981"/>
            <a:ext cx="11379200" cy="679396"/>
          </a:xfrm>
        </p:spPr>
        <p:txBody>
          <a:bodyPr/>
          <a:lstStyle/>
          <a:p>
            <a:r>
              <a:rPr lang="pl-PL" altLang="zh-TW" dirty="0"/>
              <a:t>L+R side panels removing</a:t>
            </a:r>
            <a:endParaRPr lang="en-US" dirty="0"/>
          </a:p>
        </p:txBody>
      </p:sp>
      <p:pic>
        <p:nvPicPr>
          <p:cNvPr id="5" name="Picture 61" descr="Diagram, text, whiteboard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48" y="943913"/>
            <a:ext cx="3236956" cy="182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3" descr="A picture containing diagram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49" y="2842285"/>
            <a:ext cx="323850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50" descr="Diagram, engineering drawing&#10;&#10;Description automatically gener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48" y="4741526"/>
            <a:ext cx="32385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9704" y="1854703"/>
            <a:ext cx="8668976" cy="34368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Release the side panel locking mechanism.</a:t>
            </a:r>
            <a:endParaRPr lang="pl-PL" sz="18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the bottom pull the panel away from the charger to a 20° angle.</a:t>
            </a:r>
            <a:endParaRPr lang="pl-PL" sz="18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Lift the panel up from the catch</a:t>
            </a: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328032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Roof</a:t>
            </a:r>
            <a:r>
              <a:rPr lang="pl-PL" dirty="0"/>
              <a:t> </a:t>
            </a:r>
            <a:r>
              <a:rPr lang="pl-PL" dirty="0" err="1"/>
              <a:t>removal</a:t>
            </a:r>
            <a:endParaRPr lang="pl-PL" dirty="0"/>
          </a:p>
        </p:txBody>
      </p:sp>
      <p:sp>
        <p:nvSpPr>
          <p:cNvPr id="8" name="TextBox 7"/>
          <p:cNvSpPr txBox="1"/>
          <p:nvPr/>
        </p:nvSpPr>
        <p:spPr>
          <a:xfrm>
            <a:off x="7001947" y="1307691"/>
            <a:ext cx="519005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U</a:t>
            </a:r>
            <a:r>
              <a:rPr lang="en-US" sz="1600" dirty="0" err="1"/>
              <a:t>nscrew</a:t>
            </a:r>
            <a:r>
              <a:rPr lang="en-US" sz="1600" dirty="0"/>
              <a:t> </a:t>
            </a:r>
            <a:r>
              <a:rPr lang="pl-PL" sz="1600" dirty="0"/>
              <a:t>4</a:t>
            </a:r>
            <a:r>
              <a:rPr lang="en-US" sz="1600" dirty="0"/>
              <a:t> screws</a:t>
            </a:r>
            <a:r>
              <a:rPr lang="pl-PL" sz="1600" dirty="0"/>
              <a:t> (per </a:t>
            </a:r>
            <a:r>
              <a:rPr lang="pl-PL" sz="1600" dirty="0" err="1"/>
              <a:t>side</a:t>
            </a:r>
            <a:r>
              <a:rPr lang="pl-PL" sz="1600" dirty="0"/>
              <a:t>)</a:t>
            </a:r>
            <a:r>
              <a:rPr lang="en-US" sz="1600" dirty="0"/>
              <a:t> located in points shown on the graphic. Execute this step on both sides of the charger.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/>
          </a:p>
          <a:p>
            <a:r>
              <a:rPr lang="pl-PL" sz="1600" dirty="0"/>
              <a:t>Step 2: </a:t>
            </a:r>
            <a:r>
              <a:rPr lang="en-US" sz="1600" dirty="0"/>
              <a:t>After removing the screws lift the roof up and</a:t>
            </a:r>
            <a:r>
              <a:rPr lang="pl-PL" sz="1600" dirty="0"/>
              <a:t> fix to the charger  </a:t>
            </a:r>
            <a:r>
              <a:rPr lang="pl-PL" sz="1600" dirty="0">
                <a:highlight>
                  <a:srgbClr val="FFFF00"/>
                </a:highlight>
              </a:rPr>
              <a:t>	</a:t>
            </a:r>
            <a:endParaRPr lang="en-US" sz="1600" dirty="0">
              <a:highlight>
                <a:srgbClr val="FF00FF"/>
              </a:highlight>
            </a:endParaRPr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55" y="1000084"/>
            <a:ext cx="6673682" cy="389663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4B5086-27C8-1CD4-704A-2D8319B63E41}"/>
              </a:ext>
            </a:extLst>
          </p:cNvPr>
          <p:cNvSpPr txBox="1"/>
          <p:nvPr/>
        </p:nvSpPr>
        <p:spPr>
          <a:xfrm>
            <a:off x="7001947" y="3369794"/>
            <a:ext cx="4382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highlight>
                  <a:srgbClr val="FFFF00"/>
                </a:highlight>
              </a:rPr>
              <a:t>Not needed?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44721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Front Panel Removal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08146"/>
            <a:ext cx="11596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U</a:t>
            </a:r>
            <a:r>
              <a:rPr lang="en-US" sz="1600" dirty="0" err="1"/>
              <a:t>nscrew</a:t>
            </a:r>
            <a:r>
              <a:rPr lang="pl-PL" sz="1600" dirty="0"/>
              <a:t>&amp;remove</a:t>
            </a:r>
            <a:r>
              <a:rPr lang="en-US" sz="1600" dirty="0"/>
              <a:t> </a:t>
            </a:r>
            <a:r>
              <a:rPr lang="pl-PL" sz="1600" dirty="0"/>
              <a:t>2x Front panel</a:t>
            </a:r>
            <a:r>
              <a:rPr lang="en-US" sz="1600" dirty="0"/>
              <a:t> screws</a:t>
            </a:r>
            <a:r>
              <a:rPr lang="pl-PL" sz="1600" dirty="0"/>
              <a:t> </a:t>
            </a:r>
            <a:r>
              <a:rPr lang="en-US" sz="1600" dirty="0"/>
              <a:t>located in</a:t>
            </a:r>
            <a:r>
              <a:rPr lang="pl-PL" sz="1600" dirty="0"/>
              <a:t>side SLIM cabinet.</a:t>
            </a: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BEFE124-DE36-FB4F-5BAC-1E13A9691D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22" y="1184460"/>
            <a:ext cx="3431353" cy="537651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EF4354F-EFB6-AE75-94F4-49C608F08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959" y="2424393"/>
            <a:ext cx="3975735" cy="2404874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91A9419-0B9B-15B9-9146-F5429A911070}"/>
              </a:ext>
            </a:extLst>
          </p:cNvPr>
          <p:cNvCxnSpPr>
            <a:cxnSpLocks/>
          </p:cNvCxnSpPr>
          <p:nvPr/>
        </p:nvCxnSpPr>
        <p:spPr>
          <a:xfrm flipV="1">
            <a:off x="2034988" y="3980329"/>
            <a:ext cx="3072971" cy="226807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2407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741" y="62323"/>
            <a:ext cx="11379200" cy="679396"/>
          </a:xfrm>
        </p:spPr>
        <p:txBody>
          <a:bodyPr/>
          <a:lstStyle/>
          <a:p>
            <a:r>
              <a:rPr lang="pl-PL" dirty="0"/>
              <a:t>Front Panel Removal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8357" y="920575"/>
            <a:ext cx="10293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2:  remove manually front panel (blue) by </a:t>
            </a:r>
            <a:r>
              <a:rPr lang="en-US" sz="1600" dirty="0"/>
              <a:t>lift</a:t>
            </a:r>
            <a:r>
              <a:rPr lang="pl-PL" sz="1600" dirty="0"/>
              <a:t>ing up</a:t>
            </a:r>
            <a:r>
              <a:rPr lang="en-US" sz="1600" dirty="0"/>
              <a:t> </a:t>
            </a:r>
            <a:r>
              <a:rPr lang="pl-PL" sz="1600" dirty="0"/>
              <a:t>through guidings (orange) shown on pictures. Pelase note guidings are angled (see below pictures)</a:t>
            </a:r>
            <a:endParaRPr lang="en-US" sz="1600" dirty="0"/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4" name="Picture 3" descr="A black machine with buttons and buttons&#10;&#10;Description automatically generated">
            <a:extLst>
              <a:ext uri="{FF2B5EF4-FFF2-40B4-BE49-F238E27FC236}">
                <a16:creationId xmlns:a16="http://schemas.microsoft.com/office/drawing/2014/main" id="{7FB0888D-FBB0-4C65-9889-6F0B70F2E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"/>
          <a:stretch/>
        </p:blipFill>
        <p:spPr>
          <a:xfrm rot="5400000">
            <a:off x="5364962" y="2257528"/>
            <a:ext cx="4882428" cy="39656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4E5F46-E232-99DB-EC12-86DD5207BA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38" b="7737"/>
          <a:stretch/>
        </p:blipFill>
        <p:spPr>
          <a:xfrm>
            <a:off x="3340250" y="1799148"/>
            <a:ext cx="2130910" cy="4913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2EF2A7-C746-E301-6A51-3F5B1B29D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57" y="1799148"/>
            <a:ext cx="3079650" cy="472158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3743F4-E84E-7701-166A-83A1E69B4B66}"/>
              </a:ext>
            </a:extLst>
          </p:cNvPr>
          <p:cNvSpPr/>
          <p:nvPr/>
        </p:nvSpPr>
        <p:spPr>
          <a:xfrm rot="21398209">
            <a:off x="7194984" y="2875370"/>
            <a:ext cx="258634" cy="3748464"/>
          </a:xfrm>
          <a:prstGeom prst="rect">
            <a:avLst/>
          </a:prstGeom>
          <a:noFill/>
          <a:ln w="28575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9BD96B-2389-632A-CE96-A2B04B2A9E64}"/>
              </a:ext>
            </a:extLst>
          </p:cNvPr>
          <p:cNvSpPr/>
          <p:nvPr/>
        </p:nvSpPr>
        <p:spPr>
          <a:xfrm rot="366343">
            <a:off x="8487297" y="2876664"/>
            <a:ext cx="222965" cy="3763761"/>
          </a:xfrm>
          <a:prstGeom prst="rect">
            <a:avLst/>
          </a:prstGeom>
          <a:noFill/>
          <a:ln w="28575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3E9AD8C-4E7A-5E55-81F3-1257AF4EA063}"/>
              </a:ext>
            </a:extLst>
          </p:cNvPr>
          <p:cNvCxnSpPr/>
          <p:nvPr/>
        </p:nvCxnSpPr>
        <p:spPr>
          <a:xfrm flipV="1">
            <a:off x="1668780" y="5341620"/>
            <a:ext cx="0" cy="5410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73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741" y="62323"/>
            <a:ext cx="11379200" cy="679396"/>
          </a:xfrm>
        </p:spPr>
        <p:txBody>
          <a:bodyPr/>
          <a:lstStyle/>
          <a:p>
            <a:r>
              <a:rPr lang="pl-PL" dirty="0"/>
              <a:t>EPO/No EPO Plate Removal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741" y="538527"/>
            <a:ext cx="102934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After removal of Front Plate, Unscrew 6x screws. </a:t>
            </a:r>
          </a:p>
          <a:p>
            <a:r>
              <a:rPr lang="pl-PL" sz="1600" dirty="0"/>
              <a:t>Step 2: Carefully open EPO/No EPO plate to not damage EPO connection (if equipped)</a:t>
            </a:r>
          </a:p>
          <a:p>
            <a:r>
              <a:rPr lang="pl-PL" sz="1600" dirty="0"/>
              <a:t>Step 3: Release (Off) and disconnect EPO cable (If equipped) from EPO/No EPO Plate </a:t>
            </a:r>
          </a:p>
        </p:txBody>
      </p:sp>
      <p:pic>
        <p:nvPicPr>
          <p:cNvPr id="4" name="Picture 3" descr="A black machine with buttons and buttons&#10;&#10;Description automatically generated">
            <a:extLst>
              <a:ext uri="{FF2B5EF4-FFF2-40B4-BE49-F238E27FC236}">
                <a16:creationId xmlns:a16="http://schemas.microsoft.com/office/drawing/2014/main" id="{7FB0888D-FBB0-4C65-9889-6F0B70F2E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"/>
          <a:stretch/>
        </p:blipFill>
        <p:spPr>
          <a:xfrm rot="5400000">
            <a:off x="-68045" y="1872728"/>
            <a:ext cx="4882428" cy="396566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981D63E-53E1-9987-2E48-D403E7699A35}"/>
              </a:ext>
            </a:extLst>
          </p:cNvPr>
          <p:cNvSpPr/>
          <p:nvPr/>
        </p:nvSpPr>
        <p:spPr>
          <a:xfrm>
            <a:off x="2620292" y="4544845"/>
            <a:ext cx="361950" cy="411330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94FBC38-1A40-DFB0-736D-60CA6D18D77A}"/>
              </a:ext>
            </a:extLst>
          </p:cNvPr>
          <p:cNvSpPr/>
          <p:nvPr/>
        </p:nvSpPr>
        <p:spPr>
          <a:xfrm>
            <a:off x="1914525" y="4429124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042EA86-6796-9927-C995-71A910934D18}"/>
              </a:ext>
            </a:extLst>
          </p:cNvPr>
          <p:cNvSpPr/>
          <p:nvPr/>
        </p:nvSpPr>
        <p:spPr>
          <a:xfrm>
            <a:off x="3040492" y="4435473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23AD4C-3C9A-74B3-258D-018C6FE01F4B}"/>
              </a:ext>
            </a:extLst>
          </p:cNvPr>
          <p:cNvSpPr/>
          <p:nvPr/>
        </p:nvSpPr>
        <p:spPr>
          <a:xfrm>
            <a:off x="3011917" y="4722812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5C1BB94-929E-3762-62EF-BA2FD7E9656B}"/>
              </a:ext>
            </a:extLst>
          </p:cNvPr>
          <p:cNvSpPr/>
          <p:nvPr/>
        </p:nvSpPr>
        <p:spPr>
          <a:xfrm>
            <a:off x="2983342" y="4987926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87E3107-0D82-4508-87DB-732852D97773}"/>
              </a:ext>
            </a:extLst>
          </p:cNvPr>
          <p:cNvSpPr/>
          <p:nvPr/>
        </p:nvSpPr>
        <p:spPr>
          <a:xfrm>
            <a:off x="1930400" y="4984750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675BF44-0223-B95F-21D7-19E3DC4B8877}"/>
              </a:ext>
            </a:extLst>
          </p:cNvPr>
          <p:cNvSpPr/>
          <p:nvPr/>
        </p:nvSpPr>
        <p:spPr>
          <a:xfrm>
            <a:off x="1924050" y="4713287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44C3CE0-976F-DF81-E843-AE7FD5A17C45}"/>
              </a:ext>
            </a:extLst>
          </p:cNvPr>
          <p:cNvSpPr/>
          <p:nvPr/>
        </p:nvSpPr>
        <p:spPr>
          <a:xfrm>
            <a:off x="1837765" y="4309155"/>
            <a:ext cx="1362635" cy="908304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46C1936-4910-2619-EB9D-160D8DD823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065" b="25986"/>
          <a:stretch/>
        </p:blipFill>
        <p:spPr>
          <a:xfrm>
            <a:off x="8342725" y="1484274"/>
            <a:ext cx="3705840" cy="21826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7100F40-E576-0FE3-93AD-6DE60F8786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934" y="1466344"/>
            <a:ext cx="3852248" cy="485224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0DE013-A9AF-4D19-B812-B5D62BEA29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4518"/>
          <a:stretch/>
        </p:blipFill>
        <p:spPr>
          <a:xfrm rot="5400000">
            <a:off x="8767757" y="3284880"/>
            <a:ext cx="2772104" cy="3610216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ADE0E826-F799-28DC-E3E0-1F7B7BA55520}"/>
              </a:ext>
            </a:extLst>
          </p:cNvPr>
          <p:cNvCxnSpPr/>
          <p:nvPr/>
        </p:nvCxnSpPr>
        <p:spPr>
          <a:xfrm flipH="1">
            <a:off x="6463553" y="3838537"/>
            <a:ext cx="403412" cy="26194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EB6766FB-DFFB-9B89-8F61-205DE53F9B99}"/>
              </a:ext>
            </a:extLst>
          </p:cNvPr>
          <p:cNvSpPr txBox="1"/>
          <p:nvPr/>
        </p:nvSpPr>
        <p:spPr>
          <a:xfrm>
            <a:off x="6463553" y="3561538"/>
            <a:ext cx="10647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>
                <a:solidFill>
                  <a:schemeClr val="bg1"/>
                </a:solidFill>
              </a:rPr>
              <a:t>OFF position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55B12CF-7DCD-58ED-FCCB-A11B3437E94D}"/>
              </a:ext>
            </a:extLst>
          </p:cNvPr>
          <p:cNvSpPr txBox="1"/>
          <p:nvPr/>
        </p:nvSpPr>
        <p:spPr>
          <a:xfrm>
            <a:off x="1822039" y="1409708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0B6ADF5-120E-206B-385E-865119F8A1D4}"/>
              </a:ext>
            </a:extLst>
          </p:cNvPr>
          <p:cNvSpPr txBox="1"/>
          <p:nvPr/>
        </p:nvSpPr>
        <p:spPr>
          <a:xfrm>
            <a:off x="5860676" y="1484274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2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033E2B4-5AD0-FEE2-9B37-85DAF1FDB23B}"/>
              </a:ext>
            </a:extLst>
          </p:cNvPr>
          <p:cNvSpPr txBox="1"/>
          <p:nvPr/>
        </p:nvSpPr>
        <p:spPr>
          <a:xfrm>
            <a:off x="9550932" y="1484273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3</a:t>
            </a:r>
            <a:endParaRPr lang="en-US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17825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EPO/Terminal Assembly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U</a:t>
            </a:r>
            <a:r>
              <a:rPr lang="en-US" sz="1600" dirty="0" err="1"/>
              <a:t>nscrew</a:t>
            </a:r>
            <a:r>
              <a:rPr lang="pl-PL" sz="1600" dirty="0"/>
              <a:t> and remove EPO button (If equipped)</a:t>
            </a:r>
          </a:p>
          <a:p>
            <a:r>
              <a:rPr lang="pl-PL" sz="1600" dirty="0"/>
              <a:t>Step 2: Take Plate from Rework Kit according to configuration SLIM . </a:t>
            </a:r>
            <a:r>
              <a:rPr lang="pl-PL" sz="1600" b="1" dirty="0"/>
              <a:t>3487697900 (No EPO) / 3487392900 (EPO) . </a:t>
            </a:r>
            <a:r>
              <a:rPr lang="pl-PL" sz="1600" dirty="0"/>
              <a:t>Install  EPO Button (If equipped). </a:t>
            </a:r>
          </a:p>
          <a:p>
            <a:r>
              <a:rPr lang="pl-PL" sz="1600" dirty="0"/>
              <a:t>Step 3: Implement 4 screws for terminal and terminal rubber gasket</a:t>
            </a:r>
          </a:p>
          <a:p>
            <a:r>
              <a:rPr lang="pl-PL" sz="1600" dirty="0"/>
              <a:t>Step 4: Install Terminal on plate and screw 4 nuts in place  using 1.4 Nm of torque</a:t>
            </a:r>
          </a:p>
          <a:p>
            <a:pPr marL="895335" lvl="1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F6F2D25-EA4E-C2BF-D84E-9970168B91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582"/>
          <a:stretch/>
        </p:blipFill>
        <p:spPr>
          <a:xfrm>
            <a:off x="188771" y="2083281"/>
            <a:ext cx="2851609" cy="41187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C5DA59-73DD-0217-B10A-7AA255B267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838"/>
          <a:stretch/>
        </p:blipFill>
        <p:spPr>
          <a:xfrm>
            <a:off x="6070429" y="2050112"/>
            <a:ext cx="2817261" cy="41519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1098139" y="2050112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B303314-A65C-FE2E-F7F2-EF06FC9D1B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277"/>
          <a:stretch/>
        </p:blipFill>
        <p:spPr>
          <a:xfrm>
            <a:off x="3038147" y="2050112"/>
            <a:ext cx="2887914" cy="422147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709D3B8-9F47-0D0C-D8F0-80DB3E1D90F0}"/>
              </a:ext>
            </a:extLst>
          </p:cNvPr>
          <p:cNvSpPr txBox="1"/>
          <p:nvPr/>
        </p:nvSpPr>
        <p:spPr>
          <a:xfrm>
            <a:off x="3949748" y="2041146"/>
            <a:ext cx="140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2-3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15" name="Arrow: Curved Left 14">
            <a:extLst>
              <a:ext uri="{FF2B5EF4-FFF2-40B4-BE49-F238E27FC236}">
                <a16:creationId xmlns:a16="http://schemas.microsoft.com/office/drawing/2014/main" id="{2E3EC70A-BF84-EFED-391E-69885EFD78B2}"/>
              </a:ext>
            </a:extLst>
          </p:cNvPr>
          <p:cNvSpPr/>
          <p:nvPr/>
        </p:nvSpPr>
        <p:spPr>
          <a:xfrm>
            <a:off x="4120077" y="2865132"/>
            <a:ext cx="362276" cy="720750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8F19D50-842C-4FDE-5C2C-5A13A519FAFC}"/>
              </a:ext>
            </a:extLst>
          </p:cNvPr>
          <p:cNvSpPr txBox="1"/>
          <p:nvPr/>
        </p:nvSpPr>
        <p:spPr>
          <a:xfrm>
            <a:off x="6969040" y="2041145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4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FB93C8A-D51D-0250-5543-A36A030A5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8507" y="2083281"/>
            <a:ext cx="1581150" cy="3952875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9B30C83-2BB5-1B3C-0880-3EEA0E55C91E}"/>
              </a:ext>
            </a:extLst>
          </p:cNvPr>
          <p:cNvCxnSpPr/>
          <p:nvPr/>
        </p:nvCxnSpPr>
        <p:spPr>
          <a:xfrm flipV="1">
            <a:off x="7368988" y="4150659"/>
            <a:ext cx="2402541" cy="39444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E7F6FBBA-28EF-5C68-34DF-FFC731B27B3C}"/>
              </a:ext>
            </a:extLst>
          </p:cNvPr>
          <p:cNvSpPr/>
          <p:nvPr/>
        </p:nvSpPr>
        <p:spPr>
          <a:xfrm>
            <a:off x="6386878" y="4498334"/>
            <a:ext cx="437322" cy="394447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20FC989-3717-B0C3-FE0E-1DF50A62D477}"/>
              </a:ext>
            </a:extLst>
          </p:cNvPr>
          <p:cNvSpPr/>
          <p:nvPr/>
        </p:nvSpPr>
        <p:spPr>
          <a:xfrm>
            <a:off x="6367414" y="5720319"/>
            <a:ext cx="437322" cy="394447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358E03-BA91-E190-AF97-2ECD6C215D5C}"/>
              </a:ext>
            </a:extLst>
          </p:cNvPr>
          <p:cNvSpPr txBox="1"/>
          <p:nvPr/>
        </p:nvSpPr>
        <p:spPr>
          <a:xfrm>
            <a:off x="7889844" y="1205664"/>
            <a:ext cx="48230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highlight>
                  <a:srgbClr val="FFFF00"/>
                </a:highlight>
              </a:rPr>
              <a:t>Nuts missing and sealing not cut -2 holes to be done by factory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87419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Splitter Installation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</a:t>
            </a:r>
            <a:r>
              <a:rPr lang="pl-PL" sz="1600" u="sng" dirty="0"/>
              <a:t>If not already assembled </a:t>
            </a:r>
            <a:r>
              <a:rPr lang="pl-PL" sz="1600" dirty="0"/>
              <a:t>- Install Splitter/Swich Holder assembly on height as shown on below picture – 2 screws (torque 5Nm). Install switch grounding wire accordingly.</a:t>
            </a:r>
          </a:p>
          <a:p>
            <a:r>
              <a:rPr lang="pl-PL" sz="1600" dirty="0"/>
              <a:t>Step 2: Assemble Power Divider 5042281600 - 2 screws </a:t>
            </a:r>
          </a:p>
          <a:p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1945853" y="1837942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09D3B8-9F47-0D0C-D8F0-80DB3E1D90F0}"/>
              </a:ext>
            </a:extLst>
          </p:cNvPr>
          <p:cNvSpPr txBox="1"/>
          <p:nvPr/>
        </p:nvSpPr>
        <p:spPr>
          <a:xfrm>
            <a:off x="9594732" y="1820452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2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30A4E7-D5F2-8261-B3C6-9EB801F085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23" y="2340891"/>
            <a:ext cx="3450900" cy="43008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B2937B-C399-F59B-2EE2-A3220C3E5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2207" y="2809599"/>
            <a:ext cx="3450899" cy="291465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04567464-0210-0E39-6505-15B392386B43}"/>
              </a:ext>
            </a:extLst>
          </p:cNvPr>
          <p:cNvSpPr/>
          <p:nvPr/>
        </p:nvSpPr>
        <p:spPr>
          <a:xfrm>
            <a:off x="8543367" y="4117023"/>
            <a:ext cx="502024" cy="466165"/>
          </a:xfrm>
          <a:prstGeom prst="ellipse">
            <a:avLst/>
          </a:prstGeom>
          <a:noFill/>
          <a:ln w="57150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DE8FD69-2815-2239-A46B-BE402A02F205}"/>
              </a:ext>
            </a:extLst>
          </p:cNvPr>
          <p:cNvSpPr/>
          <p:nvPr/>
        </p:nvSpPr>
        <p:spPr>
          <a:xfrm>
            <a:off x="10726694" y="4045032"/>
            <a:ext cx="502024" cy="466165"/>
          </a:xfrm>
          <a:prstGeom prst="ellipse">
            <a:avLst/>
          </a:prstGeom>
          <a:noFill/>
          <a:ln w="57150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E3255B-A8F1-2ED1-BDB8-D5980E9BCD08}"/>
              </a:ext>
            </a:extLst>
          </p:cNvPr>
          <p:cNvSpPr/>
          <p:nvPr/>
        </p:nvSpPr>
        <p:spPr>
          <a:xfrm>
            <a:off x="8218022" y="2812371"/>
            <a:ext cx="3475083" cy="2911882"/>
          </a:xfrm>
          <a:prstGeom prst="rect">
            <a:avLst/>
          </a:prstGeom>
          <a:noFill/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692F403-5D5A-5A82-52D8-54051291F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225199">
            <a:off x="4553507" y="4657129"/>
            <a:ext cx="2989177" cy="2282645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169891C9-99B9-6DDA-61FD-CE75956479E4}"/>
              </a:ext>
            </a:extLst>
          </p:cNvPr>
          <p:cNvSpPr/>
          <p:nvPr/>
        </p:nvSpPr>
        <p:spPr>
          <a:xfrm>
            <a:off x="6943338" y="4951219"/>
            <a:ext cx="279601" cy="301314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E419A95-6CA7-14B0-8785-BAD2E4D7E1B2}"/>
              </a:ext>
            </a:extLst>
          </p:cNvPr>
          <p:cNvSpPr/>
          <p:nvPr/>
        </p:nvSpPr>
        <p:spPr>
          <a:xfrm>
            <a:off x="6910094" y="6076252"/>
            <a:ext cx="279601" cy="301314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0B9D188-5A42-A979-6156-E9EFBDE09B87}"/>
              </a:ext>
            </a:extLst>
          </p:cNvPr>
          <p:cNvSpPr/>
          <p:nvPr/>
        </p:nvSpPr>
        <p:spPr>
          <a:xfrm>
            <a:off x="3029352" y="4259977"/>
            <a:ext cx="483757" cy="462679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885CFFB-4A40-5185-58CE-7D7BBD7E908B}"/>
              </a:ext>
            </a:extLst>
          </p:cNvPr>
          <p:cNvSpPr/>
          <p:nvPr/>
        </p:nvSpPr>
        <p:spPr>
          <a:xfrm>
            <a:off x="3010301" y="6067141"/>
            <a:ext cx="483757" cy="462679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1C1FA5A-8A9C-73A1-571E-F5A950EACAA6}"/>
              </a:ext>
            </a:extLst>
          </p:cNvPr>
          <p:cNvSpPr/>
          <p:nvPr/>
        </p:nvSpPr>
        <p:spPr>
          <a:xfrm>
            <a:off x="5747062" y="5444293"/>
            <a:ext cx="222193" cy="241774"/>
          </a:xfrm>
          <a:prstGeom prst="ellipse">
            <a:avLst/>
          </a:prstGeom>
          <a:noFill/>
          <a:ln w="57150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EA80417-D2A3-48D1-FF4A-98B88F6F5E58}"/>
              </a:ext>
            </a:extLst>
          </p:cNvPr>
          <p:cNvSpPr/>
          <p:nvPr/>
        </p:nvSpPr>
        <p:spPr>
          <a:xfrm>
            <a:off x="6387828" y="5413053"/>
            <a:ext cx="222193" cy="241774"/>
          </a:xfrm>
          <a:prstGeom prst="ellipse">
            <a:avLst/>
          </a:prstGeom>
          <a:noFill/>
          <a:ln w="57150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633870-B239-73CC-671C-FCB5448251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0517" y="2054376"/>
            <a:ext cx="4240605" cy="2402472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9114F-346F-169A-B59E-610309D1DFB8}"/>
              </a:ext>
            </a:extLst>
          </p:cNvPr>
          <p:cNvCxnSpPr>
            <a:cxnSpLocks/>
          </p:cNvCxnSpPr>
          <p:nvPr/>
        </p:nvCxnSpPr>
        <p:spPr>
          <a:xfrm flipV="1">
            <a:off x="6048095" y="3663479"/>
            <a:ext cx="561926" cy="1523818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AABFE1E-56F8-4A10-AF2C-96A82551B8AF}"/>
              </a:ext>
            </a:extLst>
          </p:cNvPr>
          <p:cNvSpPr/>
          <p:nvPr/>
        </p:nvSpPr>
        <p:spPr>
          <a:xfrm>
            <a:off x="5771745" y="2709017"/>
            <a:ext cx="1243397" cy="95446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FE5401-2F2E-F89D-84E3-798D72C466E8}"/>
              </a:ext>
            </a:extLst>
          </p:cNvPr>
          <p:cNvSpPr txBox="1"/>
          <p:nvPr/>
        </p:nvSpPr>
        <p:spPr>
          <a:xfrm>
            <a:off x="5747062" y="1098171"/>
            <a:ext cx="43829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highlight>
                  <a:srgbClr val="FFFF00"/>
                </a:highlight>
              </a:rPr>
              <a:t>Screw missing- 1 in package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573740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Splitter Installation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3: Remove cover (2 screws) and Disconnect antena cable from Teltonica J25</a:t>
            </a:r>
          </a:p>
          <a:p>
            <a:r>
              <a:rPr lang="pl-PL" sz="1600" dirty="0"/>
              <a:t>Step 4: Guide antena cable as shown on below picture (green)</a:t>
            </a:r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09D3B8-9F47-0D0C-D8F0-80DB3E1D90F0}"/>
              </a:ext>
            </a:extLst>
          </p:cNvPr>
          <p:cNvSpPr txBox="1"/>
          <p:nvPr/>
        </p:nvSpPr>
        <p:spPr>
          <a:xfrm>
            <a:off x="9822655" y="1361856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4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3927665" y="1361856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3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182CDA-166E-7EDA-9D22-C71286344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992" y="1989629"/>
            <a:ext cx="4205096" cy="27154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8CCD36F-CCF1-1510-8FD1-A9BFF6410F34}"/>
              </a:ext>
            </a:extLst>
          </p:cNvPr>
          <p:cNvSpPr/>
          <p:nvPr/>
        </p:nvSpPr>
        <p:spPr>
          <a:xfrm>
            <a:off x="6021995" y="2612257"/>
            <a:ext cx="2496297" cy="7485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B326C3-1B42-4A0C-B586-2BCBA851C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722" y="4274273"/>
            <a:ext cx="3475083" cy="178126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A243BB4D-01E5-A7BA-4A33-5BAA009EC925}"/>
              </a:ext>
            </a:extLst>
          </p:cNvPr>
          <p:cNvSpPr/>
          <p:nvPr/>
        </p:nvSpPr>
        <p:spPr>
          <a:xfrm>
            <a:off x="7929236" y="4656400"/>
            <a:ext cx="502024" cy="4661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97FFAE2-9FF2-D2C7-3BB1-1323C5554FB1}"/>
              </a:ext>
            </a:extLst>
          </p:cNvPr>
          <p:cNvCxnSpPr>
            <a:cxnSpLocks/>
            <a:endCxn id="12" idx="0"/>
          </p:cNvCxnSpPr>
          <p:nvPr/>
        </p:nvCxnSpPr>
        <p:spPr>
          <a:xfrm>
            <a:off x="8034729" y="3145521"/>
            <a:ext cx="145519" cy="1510879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F72DD0F0-E4B2-DEED-EF32-04CF64134A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9116"/>
          <a:stretch/>
        </p:blipFill>
        <p:spPr>
          <a:xfrm>
            <a:off x="9179556" y="1989629"/>
            <a:ext cx="2491953" cy="2379710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4CDC7D7-C93D-9B0A-7535-05031823A8A6}"/>
              </a:ext>
            </a:extLst>
          </p:cNvPr>
          <p:cNvCxnSpPr>
            <a:cxnSpLocks/>
          </p:cNvCxnSpPr>
          <p:nvPr/>
        </p:nvCxnSpPr>
        <p:spPr>
          <a:xfrm>
            <a:off x="10217208" y="2811871"/>
            <a:ext cx="963151" cy="4243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466C6C2-6571-A7B6-A211-7C056BD0A920}"/>
              </a:ext>
            </a:extLst>
          </p:cNvPr>
          <p:cNvCxnSpPr/>
          <p:nvPr/>
        </p:nvCxnSpPr>
        <p:spPr>
          <a:xfrm flipV="1">
            <a:off x="6975263" y="2612257"/>
            <a:ext cx="3251828" cy="277905"/>
          </a:xfrm>
          <a:prstGeom prst="straightConnector1">
            <a:avLst/>
          </a:prstGeom>
          <a:ln w="28575">
            <a:solidFill>
              <a:srgbClr val="FFAA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6A2ECC7-88F7-6734-A3E5-4C039AEFC2B4}"/>
              </a:ext>
            </a:extLst>
          </p:cNvPr>
          <p:cNvCxnSpPr>
            <a:cxnSpLocks/>
          </p:cNvCxnSpPr>
          <p:nvPr/>
        </p:nvCxnSpPr>
        <p:spPr>
          <a:xfrm>
            <a:off x="11160295" y="2890162"/>
            <a:ext cx="20064" cy="1053773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3169FED-A816-AE04-0F33-CF971B80EA0F}"/>
              </a:ext>
            </a:extLst>
          </p:cNvPr>
          <p:cNvCxnSpPr>
            <a:cxnSpLocks/>
          </p:cNvCxnSpPr>
          <p:nvPr/>
        </p:nvCxnSpPr>
        <p:spPr>
          <a:xfrm flipH="1" flipV="1">
            <a:off x="10775765" y="3777668"/>
            <a:ext cx="384530" cy="127402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>
            <a:extLst>
              <a:ext uri="{FF2B5EF4-FFF2-40B4-BE49-F238E27FC236}">
                <a16:creationId xmlns:a16="http://schemas.microsoft.com/office/drawing/2014/main" id="{F3F5E842-99DA-166A-4E5D-5BD39E2FE7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8200" y="4405197"/>
            <a:ext cx="2839849" cy="2029657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30563C1B-E39C-55A6-C869-D527D04D9E61}"/>
              </a:ext>
            </a:extLst>
          </p:cNvPr>
          <p:cNvCxnSpPr>
            <a:cxnSpLocks/>
          </p:cNvCxnSpPr>
          <p:nvPr/>
        </p:nvCxnSpPr>
        <p:spPr>
          <a:xfrm flipV="1">
            <a:off x="9710192" y="5771067"/>
            <a:ext cx="1765011" cy="1857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6FFBE25-4788-9E3B-8193-F136C706FA5F}"/>
              </a:ext>
            </a:extLst>
          </p:cNvPr>
          <p:cNvCxnSpPr>
            <a:cxnSpLocks/>
          </p:cNvCxnSpPr>
          <p:nvPr/>
        </p:nvCxnSpPr>
        <p:spPr>
          <a:xfrm flipV="1">
            <a:off x="11450891" y="5122565"/>
            <a:ext cx="0" cy="546656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D32C695A-5B53-8E2A-11DA-D9E5AF5B2C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7039" y="1820452"/>
            <a:ext cx="2025235" cy="468365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F557C36-A1C6-B8E5-17D1-7201F6D00F11}"/>
              </a:ext>
            </a:extLst>
          </p:cNvPr>
          <p:cNvSpPr/>
          <p:nvPr/>
        </p:nvSpPr>
        <p:spPr>
          <a:xfrm>
            <a:off x="1565672" y="3233111"/>
            <a:ext cx="1431235" cy="646044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AA81E83-B2AB-ED20-5A6D-CB21399D2BC0}"/>
              </a:ext>
            </a:extLst>
          </p:cNvPr>
          <p:cNvCxnSpPr>
            <a:stCxn id="7" idx="3"/>
          </p:cNvCxnSpPr>
          <p:nvPr/>
        </p:nvCxnSpPr>
        <p:spPr>
          <a:xfrm>
            <a:off x="2996907" y="3556133"/>
            <a:ext cx="3025088" cy="1100267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187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Splitter Installation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5: Connect antena cable to splitter </a:t>
            </a:r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E50A13-D192-DFC7-1A8D-04F8D118EFBC}"/>
              </a:ext>
            </a:extLst>
          </p:cNvPr>
          <p:cNvSpPr txBox="1"/>
          <p:nvPr/>
        </p:nvSpPr>
        <p:spPr>
          <a:xfrm>
            <a:off x="5669726" y="1126354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5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61E32428-8AB6-54B6-825A-2D13F9505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118" y="1574231"/>
            <a:ext cx="3987482" cy="5047524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9254C870-222F-434D-605D-6DA3BF11B4BC}"/>
              </a:ext>
            </a:extLst>
          </p:cNvPr>
          <p:cNvSpPr/>
          <p:nvPr/>
        </p:nvSpPr>
        <p:spPr>
          <a:xfrm>
            <a:off x="5746841" y="3119820"/>
            <a:ext cx="1051524" cy="1243457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688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Splitter Installation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6: antenta cables routing </a:t>
            </a:r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1568E4-CFCC-E19C-BD4B-29169E74238E}"/>
              </a:ext>
            </a:extLst>
          </p:cNvPr>
          <p:cNvSpPr txBox="1"/>
          <p:nvPr/>
        </p:nvSpPr>
        <p:spPr>
          <a:xfrm rot="20436683">
            <a:off x="3555003" y="3140232"/>
            <a:ext cx="3498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EE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487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Splitter Installation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7: Connect cable STRAIGHT PLUG L3000 (3081919800) to Splitter S1 slot and to Teltonika (J25-P5 = Mobile MAIN) </a:t>
            </a:r>
          </a:p>
          <a:p>
            <a:r>
              <a:rPr lang="pl-PL" sz="1600" dirty="0"/>
              <a:t>Step 8: Connect cable ANGLE PLUG L1500 (3080443100) to Splitter S2 slot. In further steps this cable will be connected to payment terminal.</a:t>
            </a:r>
          </a:p>
          <a:p>
            <a:endParaRPr lang="pl-PL" sz="1600" dirty="0"/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2691986" y="2066673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7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E42915-DD04-8D39-5B9E-8779D8470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353" y="2649970"/>
            <a:ext cx="5482671" cy="2988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B83886-DC89-5816-14F3-50894A5BC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226" y="3261981"/>
            <a:ext cx="3697274" cy="2566252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0B184A8-1EBA-C3C2-FB30-57EF75E223AB}"/>
              </a:ext>
            </a:extLst>
          </p:cNvPr>
          <p:cNvCxnSpPr>
            <a:cxnSpLocks/>
          </p:cNvCxnSpPr>
          <p:nvPr/>
        </p:nvCxnSpPr>
        <p:spPr>
          <a:xfrm>
            <a:off x="4695825" y="4382368"/>
            <a:ext cx="1653428" cy="322982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A1DC75E-A602-173A-C0F9-CAFC95E51165}"/>
              </a:ext>
            </a:extLst>
          </p:cNvPr>
          <p:cNvCxnSpPr>
            <a:cxnSpLocks/>
          </p:cNvCxnSpPr>
          <p:nvPr/>
        </p:nvCxnSpPr>
        <p:spPr>
          <a:xfrm flipV="1">
            <a:off x="8820150" y="4219630"/>
            <a:ext cx="733425" cy="325477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42D02A56-4AD6-2C11-DF85-48EBAC6E7ABE}"/>
              </a:ext>
            </a:extLst>
          </p:cNvPr>
          <p:cNvSpPr txBox="1"/>
          <p:nvPr/>
        </p:nvSpPr>
        <p:spPr>
          <a:xfrm>
            <a:off x="8347822" y="1971829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8</a:t>
            </a:r>
            <a:endParaRPr lang="en-US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27291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0DB0E8-64A9-72A9-5372-FC5340EF7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211204">
            <a:off x="226612" y="1701573"/>
            <a:ext cx="3175734" cy="242510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Swich Implementation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662549"/>
            <a:ext cx="115968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/>
              <a:t>If Swich is not already implemented in SLIM 100 , please use rework KIT no. 5811135319 and follow instructions: </a:t>
            </a:r>
          </a:p>
          <a:p>
            <a:r>
              <a:rPr lang="pl-PL" sz="1600" dirty="0"/>
              <a:t>Step 1: Install Swich (5042253100) on splitter/switch holder</a:t>
            </a:r>
          </a:p>
          <a:p>
            <a:r>
              <a:rPr lang="pl-PL" sz="1600" dirty="0"/>
              <a:t>Step 2: </a:t>
            </a:r>
            <a:r>
              <a:rPr lang="pl-PL" sz="1600" dirty="0">
                <a:highlight>
                  <a:srgbClr val="FFFFFF"/>
                </a:highlight>
              </a:rPr>
              <a:t>Connect LAN cable J26 (3081837700) </a:t>
            </a:r>
            <a:r>
              <a:rPr lang="pl-PL" sz="1600" dirty="0"/>
              <a:t>to RUT955. </a:t>
            </a:r>
          </a:p>
          <a:p>
            <a:r>
              <a:rPr lang="pl-PL" sz="1600" dirty="0"/>
              <a:t>Step 3: Connect signal cable RJ45 (3081837500) to swich </a:t>
            </a:r>
            <a:r>
              <a:rPr lang="pl-PL" sz="1600" dirty="0">
                <a:sym typeface="Wingdings" panose="05000000000000000000" pitchFamily="2" charset="2"/>
              </a:rPr>
              <a:t> SW2-LAN3-P2</a:t>
            </a:r>
          </a:p>
          <a:p>
            <a:endParaRPr lang="pl-PL" sz="1600" dirty="0"/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5384308" y="1621912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843778-9072-AAAF-A50E-C758789F3010}"/>
              </a:ext>
            </a:extLst>
          </p:cNvPr>
          <p:cNvSpPr/>
          <p:nvPr/>
        </p:nvSpPr>
        <p:spPr>
          <a:xfrm>
            <a:off x="666069" y="1876042"/>
            <a:ext cx="949086" cy="1552957"/>
          </a:xfrm>
          <a:prstGeom prst="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E28A284-FFDC-7D05-9AAC-11C2357ED8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11"/>
          <a:stretch/>
        </p:blipFill>
        <p:spPr>
          <a:xfrm>
            <a:off x="2255027" y="3581051"/>
            <a:ext cx="2575144" cy="28627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28B156-C540-3D54-203B-D8FB20069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9663" y="2275381"/>
            <a:ext cx="5846183" cy="331209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4D3CBDE-0835-3A45-6176-E24713F08136}"/>
              </a:ext>
            </a:extLst>
          </p:cNvPr>
          <p:cNvCxnSpPr>
            <a:cxnSpLocks/>
            <a:stCxn id="24" idx="3"/>
            <a:endCxn id="10" idx="1"/>
          </p:cNvCxnSpPr>
          <p:nvPr/>
        </p:nvCxnSpPr>
        <p:spPr>
          <a:xfrm flipV="1">
            <a:off x="4830171" y="3834637"/>
            <a:ext cx="3658277" cy="1177781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E4D0F96-C8F1-79BE-3D74-2EE2AD7172BB}"/>
              </a:ext>
            </a:extLst>
          </p:cNvPr>
          <p:cNvSpPr/>
          <p:nvPr/>
        </p:nvSpPr>
        <p:spPr>
          <a:xfrm>
            <a:off x="8488448" y="3146784"/>
            <a:ext cx="1493040" cy="1375705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E65DCA42-EF07-353A-0900-169C8DEA730B}"/>
              </a:ext>
            </a:extLst>
          </p:cNvPr>
          <p:cNvSpPr/>
          <p:nvPr/>
        </p:nvSpPr>
        <p:spPr>
          <a:xfrm>
            <a:off x="2227603" y="3581051"/>
            <a:ext cx="2619659" cy="286273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5F9CD6F2-156E-5141-4B07-B875EC9B699E}"/>
              </a:ext>
            </a:extLst>
          </p:cNvPr>
          <p:cNvCxnSpPr>
            <a:cxnSpLocks/>
          </p:cNvCxnSpPr>
          <p:nvPr/>
        </p:nvCxnSpPr>
        <p:spPr>
          <a:xfrm>
            <a:off x="2688819" y="2670235"/>
            <a:ext cx="1643899" cy="2414784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9352039-8F08-40FD-9FF1-D250CE74AE9A}"/>
              </a:ext>
            </a:extLst>
          </p:cNvPr>
          <p:cNvSpPr txBox="1"/>
          <p:nvPr/>
        </p:nvSpPr>
        <p:spPr>
          <a:xfrm>
            <a:off x="7432761" y="1093809"/>
            <a:ext cx="43829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>
                <a:highlight>
                  <a:srgbClr val="FFFF00"/>
                </a:highlight>
              </a:rPr>
              <a:t>You need to move cables to insert swithc, brackets on side missing</a:t>
            </a: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89605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Swich Implementation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662549"/>
            <a:ext cx="11596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/>
              <a:t>If Swich is not already implemented in SLIM 100 , please use rework KIT no. 5811135319 and follow instructions: </a:t>
            </a:r>
          </a:p>
          <a:p>
            <a:r>
              <a:rPr lang="pl-PL" sz="1600" dirty="0"/>
              <a:t>Step 2: </a:t>
            </a:r>
            <a:r>
              <a:rPr lang="pl-PL" sz="1600" dirty="0">
                <a:highlight>
                  <a:srgbClr val="FFFFFF"/>
                </a:highlight>
              </a:rPr>
              <a:t>Connect LAN cable J26 (3081837700) </a:t>
            </a:r>
            <a:r>
              <a:rPr lang="pl-PL" sz="1600" dirty="0"/>
              <a:t>to RUT955. </a:t>
            </a:r>
          </a:p>
          <a:p>
            <a:r>
              <a:rPr lang="pl-PL" sz="1600" dirty="0"/>
              <a:t>Step 3: Connect signal cable RJ45 (3081837500) to swich </a:t>
            </a:r>
            <a:r>
              <a:rPr lang="pl-PL" sz="1600" dirty="0">
                <a:sym typeface="Wingdings" panose="05000000000000000000" pitchFamily="2" charset="2"/>
              </a:rPr>
              <a:t> SW2-LAN3-P2</a:t>
            </a:r>
          </a:p>
          <a:p>
            <a:endParaRPr lang="pl-PL" sz="1600" dirty="0"/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09D3B8-9F47-0D0C-D8F0-80DB3E1D90F0}"/>
              </a:ext>
            </a:extLst>
          </p:cNvPr>
          <p:cNvSpPr txBox="1"/>
          <p:nvPr/>
        </p:nvSpPr>
        <p:spPr>
          <a:xfrm>
            <a:off x="2223247" y="1491902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2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E50A13-D192-DFC7-1A8D-04F8D118EFBC}"/>
              </a:ext>
            </a:extLst>
          </p:cNvPr>
          <p:cNvSpPr txBox="1"/>
          <p:nvPr/>
        </p:nvSpPr>
        <p:spPr>
          <a:xfrm>
            <a:off x="9106996" y="1491901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3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09D51EE-9E14-F901-15C6-A08FC85B4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4036" y="2514000"/>
            <a:ext cx="4309706" cy="226357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998F246-0A57-1020-F537-DFEFE158CC85}"/>
              </a:ext>
            </a:extLst>
          </p:cNvPr>
          <p:cNvSpPr/>
          <p:nvPr/>
        </p:nvSpPr>
        <p:spPr>
          <a:xfrm>
            <a:off x="7831442" y="4222378"/>
            <a:ext cx="1275554" cy="219618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F3568-67C4-D252-A1B8-7C6F16762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513" y="2483279"/>
            <a:ext cx="4878769" cy="22732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25D21BA-6560-3025-8E4E-635D6731FCA2}"/>
              </a:ext>
            </a:extLst>
          </p:cNvPr>
          <p:cNvSpPr/>
          <p:nvPr/>
        </p:nvSpPr>
        <p:spPr>
          <a:xfrm>
            <a:off x="2806893" y="2513184"/>
            <a:ext cx="4762842" cy="2383862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1DBC39D-644B-52E5-F8D2-6F17C15D46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957" y="4926951"/>
            <a:ext cx="3406866" cy="172706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AEEE62C-0345-EDE2-E511-37601DA8DFAF}"/>
              </a:ext>
            </a:extLst>
          </p:cNvPr>
          <p:cNvSpPr/>
          <p:nvPr/>
        </p:nvSpPr>
        <p:spPr>
          <a:xfrm>
            <a:off x="6199865" y="3144645"/>
            <a:ext cx="1369870" cy="219618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587F4A6-5C09-C248-98C9-2A1467310E8C}"/>
              </a:ext>
            </a:extLst>
          </p:cNvPr>
          <p:cNvCxnSpPr>
            <a:stCxn id="16" idx="2"/>
          </p:cNvCxnSpPr>
          <p:nvPr/>
        </p:nvCxnSpPr>
        <p:spPr>
          <a:xfrm>
            <a:off x="6884800" y="3364263"/>
            <a:ext cx="1031035" cy="8581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2C31EBC3-233E-7F53-06DF-2B541F8C34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6387" y="4997189"/>
            <a:ext cx="2359448" cy="17070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2D7938C-4382-4884-749E-9BB87F0CCFEA}"/>
              </a:ext>
            </a:extLst>
          </p:cNvPr>
          <p:cNvSpPr txBox="1"/>
          <p:nvPr/>
        </p:nvSpPr>
        <p:spPr>
          <a:xfrm>
            <a:off x="4268821" y="6483161"/>
            <a:ext cx="29147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>
                <a:highlight>
                  <a:srgbClr val="00FFFF"/>
                </a:highlight>
              </a:rPr>
              <a:t>Teltonika RUT955 scheme</a:t>
            </a:r>
            <a:endParaRPr lang="en-US" sz="1200" dirty="0">
              <a:highlight>
                <a:srgbClr val="00FFFF"/>
              </a:highlight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656E39E-1479-E0B5-58B9-FC0B8A5572BC}"/>
              </a:ext>
            </a:extLst>
          </p:cNvPr>
          <p:cNvCxnSpPr>
            <a:cxnSpLocks/>
          </p:cNvCxnSpPr>
          <p:nvPr/>
        </p:nvCxnSpPr>
        <p:spPr>
          <a:xfrm flipH="1">
            <a:off x="3771900" y="3312941"/>
            <a:ext cx="2129023" cy="22517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1FAE07F-3064-3F3A-067C-81FC151CD778}"/>
              </a:ext>
            </a:extLst>
          </p:cNvPr>
          <p:cNvCxnSpPr>
            <a:cxnSpLocks/>
          </p:cNvCxnSpPr>
          <p:nvPr/>
        </p:nvCxnSpPr>
        <p:spPr>
          <a:xfrm>
            <a:off x="3505200" y="3895725"/>
            <a:ext cx="21431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3C11031-8993-00A0-AD19-7BA12414FA38}"/>
              </a:ext>
            </a:extLst>
          </p:cNvPr>
          <p:cNvCxnSpPr>
            <a:cxnSpLocks/>
          </p:cNvCxnSpPr>
          <p:nvPr/>
        </p:nvCxnSpPr>
        <p:spPr>
          <a:xfrm>
            <a:off x="3505200" y="3895725"/>
            <a:ext cx="0" cy="4095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30F78BE-57C5-9303-6D4B-3E7A3B79E9C8}"/>
              </a:ext>
            </a:extLst>
          </p:cNvPr>
          <p:cNvCxnSpPr>
            <a:cxnSpLocks/>
          </p:cNvCxnSpPr>
          <p:nvPr/>
        </p:nvCxnSpPr>
        <p:spPr>
          <a:xfrm flipH="1">
            <a:off x="3352800" y="4305300"/>
            <a:ext cx="1524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5EACB80-303E-814B-20C5-B5C2504B1350}"/>
              </a:ext>
            </a:extLst>
          </p:cNvPr>
          <p:cNvCxnSpPr>
            <a:cxnSpLocks/>
          </p:cNvCxnSpPr>
          <p:nvPr/>
        </p:nvCxnSpPr>
        <p:spPr>
          <a:xfrm flipH="1">
            <a:off x="5648325" y="3810000"/>
            <a:ext cx="77880" cy="857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8C041C8-D243-2EF3-6506-579F466F37BB}"/>
              </a:ext>
            </a:extLst>
          </p:cNvPr>
          <p:cNvCxnSpPr>
            <a:cxnSpLocks/>
          </p:cNvCxnSpPr>
          <p:nvPr/>
        </p:nvCxnSpPr>
        <p:spPr>
          <a:xfrm>
            <a:off x="5726205" y="3810000"/>
            <a:ext cx="0" cy="1333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9C3B267-6664-8B11-F5A9-B4B9B781D92C}"/>
              </a:ext>
            </a:extLst>
          </p:cNvPr>
          <p:cNvCxnSpPr>
            <a:cxnSpLocks/>
          </p:cNvCxnSpPr>
          <p:nvPr/>
        </p:nvCxnSpPr>
        <p:spPr>
          <a:xfrm flipH="1">
            <a:off x="5726205" y="3943350"/>
            <a:ext cx="36979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A5381B2-541F-A9BB-C86B-3314F2AED2B7}"/>
              </a:ext>
            </a:extLst>
          </p:cNvPr>
          <p:cNvCxnSpPr>
            <a:cxnSpLocks/>
          </p:cNvCxnSpPr>
          <p:nvPr/>
        </p:nvCxnSpPr>
        <p:spPr>
          <a:xfrm>
            <a:off x="6070600" y="3803650"/>
            <a:ext cx="0" cy="1333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2BCCEF05-D68E-86F4-B4D7-3EFF711E7A58}"/>
              </a:ext>
            </a:extLst>
          </p:cNvPr>
          <p:cNvCxnSpPr>
            <a:cxnSpLocks/>
          </p:cNvCxnSpPr>
          <p:nvPr/>
        </p:nvCxnSpPr>
        <p:spPr>
          <a:xfrm>
            <a:off x="4464050" y="4048125"/>
            <a:ext cx="1358900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AF09302-B779-73DF-965C-885D0A8D99D2}"/>
              </a:ext>
            </a:extLst>
          </p:cNvPr>
          <p:cNvCxnSpPr>
            <a:cxnSpLocks/>
          </p:cNvCxnSpPr>
          <p:nvPr/>
        </p:nvCxnSpPr>
        <p:spPr>
          <a:xfrm flipV="1">
            <a:off x="5822950" y="3790950"/>
            <a:ext cx="0" cy="29210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D00D5B3-D98A-C703-090B-C55DCF32ECBB}"/>
              </a:ext>
            </a:extLst>
          </p:cNvPr>
          <p:cNvCxnSpPr>
            <a:cxnSpLocks/>
          </p:cNvCxnSpPr>
          <p:nvPr/>
        </p:nvCxnSpPr>
        <p:spPr>
          <a:xfrm>
            <a:off x="4464050" y="4048125"/>
            <a:ext cx="0" cy="257175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BA17414-BDBD-1C51-7C0C-79F488151D43}"/>
              </a:ext>
            </a:extLst>
          </p:cNvPr>
          <p:cNvCxnSpPr>
            <a:cxnSpLocks/>
          </p:cNvCxnSpPr>
          <p:nvPr/>
        </p:nvCxnSpPr>
        <p:spPr>
          <a:xfrm flipH="1">
            <a:off x="4343400" y="4305300"/>
            <a:ext cx="120650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DD213845-1664-F4EF-2123-10F28669B8B5}"/>
              </a:ext>
            </a:extLst>
          </p:cNvPr>
          <p:cNvCxnSpPr>
            <a:cxnSpLocks/>
          </p:cNvCxnSpPr>
          <p:nvPr/>
        </p:nvCxnSpPr>
        <p:spPr>
          <a:xfrm flipH="1" flipV="1">
            <a:off x="5822950" y="3810000"/>
            <a:ext cx="77973" cy="85725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E9BF41D-AD9D-0BEC-59CD-D0A18957DFB9}"/>
              </a:ext>
            </a:extLst>
          </p:cNvPr>
          <p:cNvCxnSpPr>
            <a:cxnSpLocks/>
          </p:cNvCxnSpPr>
          <p:nvPr/>
        </p:nvCxnSpPr>
        <p:spPr>
          <a:xfrm flipH="1">
            <a:off x="5900923" y="3895725"/>
            <a:ext cx="298942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5D672B0A-6B06-727C-8C02-840EA36BF61B}"/>
              </a:ext>
            </a:extLst>
          </p:cNvPr>
          <p:cNvCxnSpPr>
            <a:cxnSpLocks/>
          </p:cNvCxnSpPr>
          <p:nvPr/>
        </p:nvCxnSpPr>
        <p:spPr>
          <a:xfrm>
            <a:off x="6174465" y="3784600"/>
            <a:ext cx="0" cy="12700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4CA92EF2-DBD4-B0E1-6DAF-FE328F9F8A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011" y="1905842"/>
            <a:ext cx="11747360" cy="494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58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Swich Implementation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6: Swich cables routing </a:t>
            </a:r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1568E4-CFCC-E19C-BD4B-29169E74238E}"/>
              </a:ext>
            </a:extLst>
          </p:cNvPr>
          <p:cNvSpPr txBox="1"/>
          <p:nvPr/>
        </p:nvSpPr>
        <p:spPr>
          <a:xfrm rot="20436683">
            <a:off x="3555003" y="3140232"/>
            <a:ext cx="3498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EE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825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Swich Implementation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556802"/>
            <a:ext cx="11596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4: Connect Swich cable to power supply and grounding accordingly. </a:t>
            </a:r>
            <a:endParaRPr lang="en-US" sz="1600" dirty="0">
              <a:highlight>
                <a:srgbClr val="FFFF00"/>
              </a:highlight>
            </a:endParaRPr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5295003" y="883539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4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E48960-BB8F-B4F2-B089-F91BC6886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1307" y="4673230"/>
            <a:ext cx="7629413" cy="208122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C92C0B-4E87-E606-E94B-1F5176CB40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11"/>
          <a:stretch/>
        </p:blipFill>
        <p:spPr>
          <a:xfrm>
            <a:off x="1263706" y="1743860"/>
            <a:ext cx="2515813" cy="279677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1267F8E-DE1E-9431-43E4-8770AE5E1324}"/>
              </a:ext>
            </a:extLst>
          </p:cNvPr>
          <p:cNvSpPr/>
          <p:nvPr/>
        </p:nvSpPr>
        <p:spPr>
          <a:xfrm>
            <a:off x="1588474" y="1970018"/>
            <a:ext cx="2252006" cy="1131322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911C46F-3802-5792-9209-85A5914B7DE1}"/>
              </a:ext>
            </a:extLst>
          </p:cNvPr>
          <p:cNvSpPr/>
          <p:nvPr/>
        </p:nvSpPr>
        <p:spPr>
          <a:xfrm>
            <a:off x="1650333" y="4956486"/>
            <a:ext cx="2191941" cy="177762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167E08C-F2B0-5634-1A3C-3218B1675FF8}"/>
              </a:ext>
            </a:extLst>
          </p:cNvPr>
          <p:cNvCxnSpPr>
            <a:cxnSpLocks/>
          </p:cNvCxnSpPr>
          <p:nvPr/>
        </p:nvCxnSpPr>
        <p:spPr>
          <a:xfrm flipV="1">
            <a:off x="2621280" y="3101340"/>
            <a:ext cx="131297" cy="1855145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>
            <a:extLst>
              <a:ext uri="{FF2B5EF4-FFF2-40B4-BE49-F238E27FC236}">
                <a16:creationId xmlns:a16="http://schemas.microsoft.com/office/drawing/2014/main" id="{0B29BA30-217F-168C-57E6-10862577C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5160" y="1964697"/>
            <a:ext cx="4878769" cy="2273286"/>
          </a:xfrm>
          <a:prstGeom prst="rect">
            <a:avLst/>
          </a:prstGeom>
        </p:spPr>
      </p:pic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B5DF8E00-6C3E-FAC3-A59F-F2E5B398EAA3}"/>
              </a:ext>
            </a:extLst>
          </p:cNvPr>
          <p:cNvCxnSpPr>
            <a:cxnSpLocks/>
          </p:cNvCxnSpPr>
          <p:nvPr/>
        </p:nvCxnSpPr>
        <p:spPr>
          <a:xfrm>
            <a:off x="7404847" y="3377143"/>
            <a:ext cx="21431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C51F856-64DD-A3ED-AA71-AACD3FAC2A8D}"/>
              </a:ext>
            </a:extLst>
          </p:cNvPr>
          <p:cNvCxnSpPr>
            <a:cxnSpLocks/>
          </p:cNvCxnSpPr>
          <p:nvPr/>
        </p:nvCxnSpPr>
        <p:spPr>
          <a:xfrm>
            <a:off x="7404847" y="3377143"/>
            <a:ext cx="0" cy="4095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3898B594-A150-73F8-2966-9B6289DB7F90}"/>
              </a:ext>
            </a:extLst>
          </p:cNvPr>
          <p:cNvCxnSpPr>
            <a:cxnSpLocks/>
          </p:cNvCxnSpPr>
          <p:nvPr/>
        </p:nvCxnSpPr>
        <p:spPr>
          <a:xfrm flipH="1">
            <a:off x="7252447" y="3786718"/>
            <a:ext cx="1524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3ABD09BD-9FC6-07A4-38C5-0485DB9F5B6B}"/>
              </a:ext>
            </a:extLst>
          </p:cNvPr>
          <p:cNvCxnSpPr>
            <a:cxnSpLocks/>
          </p:cNvCxnSpPr>
          <p:nvPr/>
        </p:nvCxnSpPr>
        <p:spPr>
          <a:xfrm flipH="1">
            <a:off x="9547972" y="3291418"/>
            <a:ext cx="77880" cy="857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9EB374C2-25F6-686F-858B-D4AC4CF114C1}"/>
              </a:ext>
            </a:extLst>
          </p:cNvPr>
          <p:cNvCxnSpPr>
            <a:cxnSpLocks/>
          </p:cNvCxnSpPr>
          <p:nvPr/>
        </p:nvCxnSpPr>
        <p:spPr>
          <a:xfrm>
            <a:off x="9625852" y="3291418"/>
            <a:ext cx="0" cy="1333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CF1F0E1-41AE-7379-B91A-FF4CF9199CDE}"/>
              </a:ext>
            </a:extLst>
          </p:cNvPr>
          <p:cNvCxnSpPr>
            <a:cxnSpLocks/>
          </p:cNvCxnSpPr>
          <p:nvPr/>
        </p:nvCxnSpPr>
        <p:spPr>
          <a:xfrm flipH="1">
            <a:off x="9625852" y="3424768"/>
            <a:ext cx="36979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8F00D96-D830-B985-5D5B-6D7C040D7D6C}"/>
              </a:ext>
            </a:extLst>
          </p:cNvPr>
          <p:cNvCxnSpPr>
            <a:cxnSpLocks/>
          </p:cNvCxnSpPr>
          <p:nvPr/>
        </p:nvCxnSpPr>
        <p:spPr>
          <a:xfrm>
            <a:off x="9970247" y="3285068"/>
            <a:ext cx="0" cy="13335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B708D36B-EF26-1D3F-44B6-7126BB39212D}"/>
              </a:ext>
            </a:extLst>
          </p:cNvPr>
          <p:cNvCxnSpPr>
            <a:cxnSpLocks/>
          </p:cNvCxnSpPr>
          <p:nvPr/>
        </p:nvCxnSpPr>
        <p:spPr>
          <a:xfrm>
            <a:off x="8363697" y="3529543"/>
            <a:ext cx="1358900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D472823-C7A8-F317-3EB7-B7A095456781}"/>
              </a:ext>
            </a:extLst>
          </p:cNvPr>
          <p:cNvCxnSpPr>
            <a:cxnSpLocks/>
          </p:cNvCxnSpPr>
          <p:nvPr/>
        </p:nvCxnSpPr>
        <p:spPr>
          <a:xfrm flipV="1">
            <a:off x="9722597" y="3272368"/>
            <a:ext cx="0" cy="29210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7CDE59F-BEA8-F21A-88EB-AF1D0D71EF00}"/>
              </a:ext>
            </a:extLst>
          </p:cNvPr>
          <p:cNvCxnSpPr>
            <a:cxnSpLocks/>
          </p:cNvCxnSpPr>
          <p:nvPr/>
        </p:nvCxnSpPr>
        <p:spPr>
          <a:xfrm>
            <a:off x="8363697" y="3529543"/>
            <a:ext cx="0" cy="257175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2C49F264-860F-4FF3-1693-C558339AE290}"/>
              </a:ext>
            </a:extLst>
          </p:cNvPr>
          <p:cNvCxnSpPr>
            <a:cxnSpLocks/>
          </p:cNvCxnSpPr>
          <p:nvPr/>
        </p:nvCxnSpPr>
        <p:spPr>
          <a:xfrm flipH="1">
            <a:off x="8243047" y="3786718"/>
            <a:ext cx="120650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6889963-342E-0D7E-8048-B7AF37A703B1}"/>
              </a:ext>
            </a:extLst>
          </p:cNvPr>
          <p:cNvCxnSpPr>
            <a:cxnSpLocks/>
          </p:cNvCxnSpPr>
          <p:nvPr/>
        </p:nvCxnSpPr>
        <p:spPr>
          <a:xfrm flipH="1" flipV="1">
            <a:off x="9722597" y="3291418"/>
            <a:ext cx="77973" cy="85725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EA188F9-0B9A-CC72-0A24-CEE68427BD4F}"/>
              </a:ext>
            </a:extLst>
          </p:cNvPr>
          <p:cNvCxnSpPr>
            <a:cxnSpLocks/>
          </p:cNvCxnSpPr>
          <p:nvPr/>
        </p:nvCxnSpPr>
        <p:spPr>
          <a:xfrm flipH="1">
            <a:off x="9800570" y="3377143"/>
            <a:ext cx="298942" cy="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1E09038-2E13-EE87-9CBB-188F89143D79}"/>
              </a:ext>
            </a:extLst>
          </p:cNvPr>
          <p:cNvCxnSpPr>
            <a:cxnSpLocks/>
          </p:cNvCxnSpPr>
          <p:nvPr/>
        </p:nvCxnSpPr>
        <p:spPr>
          <a:xfrm>
            <a:off x="10074112" y="3266018"/>
            <a:ext cx="0" cy="127000"/>
          </a:xfrm>
          <a:prstGeom prst="line">
            <a:avLst/>
          </a:prstGeom>
          <a:ln w="57150"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C9202E8-8246-2AF0-9F32-F7A15DDB2474}"/>
              </a:ext>
            </a:extLst>
          </p:cNvPr>
          <p:cNvCxnSpPr>
            <a:cxnSpLocks/>
          </p:cNvCxnSpPr>
          <p:nvPr/>
        </p:nvCxnSpPr>
        <p:spPr>
          <a:xfrm flipH="1" flipV="1">
            <a:off x="7482727" y="3418418"/>
            <a:ext cx="607956" cy="251036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CF57CA6-8781-24CF-30B8-D41596E31C10}"/>
              </a:ext>
            </a:extLst>
          </p:cNvPr>
          <p:cNvCxnSpPr>
            <a:cxnSpLocks/>
          </p:cNvCxnSpPr>
          <p:nvPr/>
        </p:nvCxnSpPr>
        <p:spPr>
          <a:xfrm flipV="1">
            <a:off x="8399929" y="3564468"/>
            <a:ext cx="100502" cy="222673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64E3DDAC-AD3E-5F4C-554C-142585B4B1EA}"/>
              </a:ext>
            </a:extLst>
          </p:cNvPr>
          <p:cNvSpPr/>
          <p:nvPr/>
        </p:nvSpPr>
        <p:spPr>
          <a:xfrm>
            <a:off x="9472639" y="3097043"/>
            <a:ext cx="756890" cy="533664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FA7054B5-666C-C667-D784-2648FA519B6F}"/>
              </a:ext>
            </a:extLst>
          </p:cNvPr>
          <p:cNvCxnSpPr>
            <a:cxnSpLocks/>
          </p:cNvCxnSpPr>
          <p:nvPr/>
        </p:nvCxnSpPr>
        <p:spPr>
          <a:xfrm flipV="1">
            <a:off x="3840480" y="3630707"/>
            <a:ext cx="5707492" cy="132577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30DC2A8-4FDA-B109-CE18-CA6A0BB225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6335" y="1446367"/>
            <a:ext cx="1986160" cy="292500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052056-0DBE-570E-612D-91B1CE89AE70}"/>
              </a:ext>
            </a:extLst>
          </p:cNvPr>
          <p:cNvSpPr/>
          <p:nvPr/>
        </p:nvSpPr>
        <p:spPr>
          <a:xfrm>
            <a:off x="5137093" y="2409243"/>
            <a:ext cx="771178" cy="818049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1199039-6B5B-1FC2-56AD-80AB65558304}"/>
              </a:ext>
            </a:extLst>
          </p:cNvPr>
          <p:cNvCxnSpPr>
            <a:cxnSpLocks/>
          </p:cNvCxnSpPr>
          <p:nvPr/>
        </p:nvCxnSpPr>
        <p:spPr>
          <a:xfrm>
            <a:off x="5908270" y="2818267"/>
            <a:ext cx="1496577" cy="53982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0A34EBB-2822-257D-1D7C-8E212FAC6765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5908271" y="2818268"/>
            <a:ext cx="2468784" cy="69147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55196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Payment Terminal Connection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Guide cables through terminal plate whole to be able to connect cables to Terminal/EPO (If equipped)</a:t>
            </a:r>
          </a:p>
          <a:p>
            <a:r>
              <a:rPr lang="pl-PL" sz="1600" dirty="0"/>
              <a:t>Step 2: Take plate with assembled Terminal and EPO(If equipped). Connect power supply cables accordingly </a:t>
            </a:r>
            <a:endParaRPr lang="pl-PL" sz="1600" b="1" dirty="0"/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1130207" y="2064305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3830B-A809-F935-EBE7-4F22BDDE3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310" y="2190629"/>
            <a:ext cx="8330515" cy="18706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66EB2E-A2DB-B20E-475D-146473B8E4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389" y="2713606"/>
            <a:ext cx="2636811" cy="38657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27114F-F0B4-8799-8AA4-A9D286CF6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7186" y="4169864"/>
            <a:ext cx="4309522" cy="23490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EFAECAE-1227-D1D3-9AAE-716CB190238A}"/>
              </a:ext>
            </a:extLst>
          </p:cNvPr>
          <p:cNvSpPr/>
          <p:nvPr/>
        </p:nvSpPr>
        <p:spPr>
          <a:xfrm>
            <a:off x="7787186" y="5973417"/>
            <a:ext cx="717472" cy="43690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87BCAF2-46A7-F9B4-7B53-33C8EE06CB51}"/>
              </a:ext>
            </a:extLst>
          </p:cNvPr>
          <p:cNvSpPr/>
          <p:nvPr/>
        </p:nvSpPr>
        <p:spPr>
          <a:xfrm>
            <a:off x="8896709" y="3001254"/>
            <a:ext cx="1026881" cy="427746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458E290-DEE2-F2C1-48F2-066D28DAA8E7}"/>
              </a:ext>
            </a:extLst>
          </p:cNvPr>
          <p:cNvSpPr/>
          <p:nvPr/>
        </p:nvSpPr>
        <p:spPr>
          <a:xfrm>
            <a:off x="3179784" y="2623035"/>
            <a:ext cx="1986159" cy="13112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16EF5FE-6859-182D-4CF3-72F1FCACAE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6518" y="4069376"/>
            <a:ext cx="2248136" cy="27247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709D3B8-9F47-0D0C-D8F0-80DB3E1D90F0}"/>
              </a:ext>
            </a:extLst>
          </p:cNvPr>
          <p:cNvSpPr txBox="1"/>
          <p:nvPr/>
        </p:nvSpPr>
        <p:spPr>
          <a:xfrm>
            <a:off x="5688901" y="2050111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2</a:t>
            </a:r>
            <a:endParaRPr lang="en-US" dirty="0">
              <a:highlight>
                <a:srgbClr val="00FFFF"/>
              </a:highlight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A976BD5-0005-25CA-C824-D8C5542DF77D}"/>
              </a:ext>
            </a:extLst>
          </p:cNvPr>
          <p:cNvCxnSpPr>
            <a:cxnSpLocks/>
          </p:cNvCxnSpPr>
          <p:nvPr/>
        </p:nvCxnSpPr>
        <p:spPr>
          <a:xfrm>
            <a:off x="4457700" y="3959171"/>
            <a:ext cx="733425" cy="20856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14A3B301-36DE-7D00-6E8A-3EAD370F4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7069" y="1425847"/>
            <a:ext cx="1986160" cy="2925009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A2EA8E9-AF23-B0D4-A822-DEBAACAC2506}"/>
              </a:ext>
            </a:extLst>
          </p:cNvPr>
          <p:cNvCxnSpPr>
            <a:cxnSpLocks/>
            <a:endCxn id="15" idx="3"/>
          </p:cNvCxnSpPr>
          <p:nvPr/>
        </p:nvCxnSpPr>
        <p:spPr>
          <a:xfrm flipH="1">
            <a:off x="9923590" y="2831977"/>
            <a:ext cx="969311" cy="383150"/>
          </a:xfrm>
          <a:prstGeom prst="straightConnector1">
            <a:avLst/>
          </a:pr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7F8FF1FA-60FF-E5FB-3FD8-4A5CCC6BA4B4}"/>
              </a:ext>
            </a:extLst>
          </p:cNvPr>
          <p:cNvSpPr/>
          <p:nvPr/>
        </p:nvSpPr>
        <p:spPr>
          <a:xfrm>
            <a:off x="10899334" y="2424047"/>
            <a:ext cx="771178" cy="818049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AAFEDD2-6D2D-80CF-2B8A-C701B4764F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5025" y="1613452"/>
            <a:ext cx="2329327" cy="86877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DCA8D6A-0FAC-C320-55A0-AC8DC861462F}"/>
              </a:ext>
            </a:extLst>
          </p:cNvPr>
          <p:cNvSpPr/>
          <p:nvPr/>
        </p:nvSpPr>
        <p:spPr>
          <a:xfrm>
            <a:off x="7355025" y="1605569"/>
            <a:ext cx="2269035" cy="81847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4EFEDC5-2334-4B9A-C90C-4D5956902A1C}"/>
              </a:ext>
            </a:extLst>
          </p:cNvPr>
          <p:cNvCxnSpPr>
            <a:cxnSpLocks/>
          </p:cNvCxnSpPr>
          <p:nvPr/>
        </p:nvCxnSpPr>
        <p:spPr>
          <a:xfrm flipH="1" flipV="1">
            <a:off x="8656320" y="2431929"/>
            <a:ext cx="829354" cy="561185"/>
          </a:xfrm>
          <a:prstGeom prst="straightConnector1">
            <a:avLst/>
          </a:pr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43316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Payment Terminal Connection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3: Connect Splitter Antena Cable ANGLE PLUG L1500 (3080443100) to payment terminal </a:t>
            </a:r>
          </a:p>
          <a:p>
            <a:r>
              <a:rPr lang="pl-PL" sz="1600" dirty="0"/>
              <a:t>Step 4: Connect LAN cable to payment terminal </a:t>
            </a:r>
          </a:p>
          <a:p>
            <a:pPr marL="895335" lvl="1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A17C31-CDC2-8D73-CAE4-823644EE6EBC}"/>
              </a:ext>
            </a:extLst>
          </p:cNvPr>
          <p:cNvSpPr txBox="1"/>
          <p:nvPr/>
        </p:nvSpPr>
        <p:spPr>
          <a:xfrm>
            <a:off x="5514974" y="1879251"/>
            <a:ext cx="1462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3-4</a:t>
            </a:r>
            <a:endParaRPr lang="en-US" dirty="0">
              <a:highlight>
                <a:srgbClr val="00FFFF"/>
              </a:highligh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70C72E-68FF-0ABC-436C-C6DB5CAB9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39" y="2762250"/>
            <a:ext cx="5482671" cy="29885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F6BC85-BABA-E0FB-C3B0-14609949E8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7531220" y="2453483"/>
            <a:ext cx="2956417" cy="386571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1B51A45-A207-F841-4808-A4DD144EEEDB}"/>
              </a:ext>
            </a:extLst>
          </p:cNvPr>
          <p:cNvSpPr/>
          <p:nvPr/>
        </p:nvSpPr>
        <p:spPr>
          <a:xfrm>
            <a:off x="3000376" y="4095748"/>
            <a:ext cx="1085850" cy="92392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8CBFF82-B819-4BFD-32E9-26B02761EE17}"/>
              </a:ext>
            </a:extLst>
          </p:cNvPr>
          <p:cNvCxnSpPr>
            <a:cxnSpLocks/>
            <a:stCxn id="10" idx="0"/>
          </p:cNvCxnSpPr>
          <p:nvPr/>
        </p:nvCxnSpPr>
        <p:spPr>
          <a:xfrm flipV="1">
            <a:off x="3543301" y="3305175"/>
            <a:ext cx="4819649" cy="79057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22FDC-D927-4C00-E072-6F044CB962BC}"/>
              </a:ext>
            </a:extLst>
          </p:cNvPr>
          <p:cNvSpPr/>
          <p:nvPr/>
        </p:nvSpPr>
        <p:spPr>
          <a:xfrm>
            <a:off x="572095" y="5019676"/>
            <a:ext cx="4942879" cy="285750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EAC1365-D63B-5E50-2F06-28DCBC5D3CA7}"/>
              </a:ext>
            </a:extLst>
          </p:cNvPr>
          <p:cNvCxnSpPr>
            <a:cxnSpLocks/>
          </p:cNvCxnSpPr>
          <p:nvPr/>
        </p:nvCxnSpPr>
        <p:spPr>
          <a:xfrm flipV="1">
            <a:off x="5438775" y="3700461"/>
            <a:ext cx="4095750" cy="1081089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34B15F24-6933-C2EA-5C53-BCD145C52816}"/>
              </a:ext>
            </a:extLst>
          </p:cNvPr>
          <p:cNvSpPr/>
          <p:nvPr/>
        </p:nvSpPr>
        <p:spPr>
          <a:xfrm>
            <a:off x="4962524" y="4694414"/>
            <a:ext cx="542924" cy="285750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568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Payter Terminal Connection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43234"/>
            <a:ext cx="11596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6: Payter cables routing </a:t>
            </a:r>
          </a:p>
          <a:p>
            <a:pPr marL="895335" lvl="1" indent="-285750" algn="just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1568E4-CFCC-E19C-BD4B-29169E74238E}"/>
              </a:ext>
            </a:extLst>
          </p:cNvPr>
          <p:cNvSpPr txBox="1"/>
          <p:nvPr/>
        </p:nvSpPr>
        <p:spPr>
          <a:xfrm rot="20436683">
            <a:off x="3555003" y="3140232"/>
            <a:ext cx="3498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EE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053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741" y="62323"/>
            <a:ext cx="11379200" cy="679396"/>
          </a:xfrm>
        </p:spPr>
        <p:txBody>
          <a:bodyPr/>
          <a:lstStyle/>
          <a:p>
            <a:r>
              <a:rPr lang="pl-PL" dirty="0"/>
              <a:t>EPO Assembly (If equipped)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741" y="538527"/>
            <a:ext cx="102934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Connect EPO cable to EPO button and set „ON” position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46C1936-4910-2619-EB9D-160D8DD823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065" b="25986"/>
          <a:stretch/>
        </p:blipFill>
        <p:spPr>
          <a:xfrm>
            <a:off x="6066250" y="1484274"/>
            <a:ext cx="3705840" cy="21826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7100F40-E576-0FE3-93AD-6DE60F8786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459" y="1466344"/>
            <a:ext cx="3852248" cy="485224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0DE013-A9AF-4D19-B812-B5D62BEA291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18"/>
          <a:stretch/>
        </p:blipFill>
        <p:spPr>
          <a:xfrm rot="5400000">
            <a:off x="6491282" y="3284880"/>
            <a:ext cx="2772104" cy="3610216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ADE0E826-F799-28DC-E3E0-1F7B7BA55520}"/>
              </a:ext>
            </a:extLst>
          </p:cNvPr>
          <p:cNvCxnSpPr>
            <a:cxnSpLocks/>
          </p:cNvCxnSpPr>
          <p:nvPr/>
        </p:nvCxnSpPr>
        <p:spPr>
          <a:xfrm flipH="1">
            <a:off x="6591300" y="3962400"/>
            <a:ext cx="457200" cy="4286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EB6766FB-DFFB-9B89-8F61-205DE53F9B99}"/>
              </a:ext>
            </a:extLst>
          </p:cNvPr>
          <p:cNvSpPr txBox="1"/>
          <p:nvPr/>
        </p:nvSpPr>
        <p:spPr>
          <a:xfrm>
            <a:off x="4543425" y="3666918"/>
            <a:ext cx="9861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>
                <a:solidFill>
                  <a:schemeClr val="bg1"/>
                </a:solidFill>
              </a:rPr>
              <a:t>ON position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55B12CF-7DCD-58ED-FCCB-A11B3437E94D}"/>
              </a:ext>
            </a:extLst>
          </p:cNvPr>
          <p:cNvSpPr txBox="1"/>
          <p:nvPr/>
        </p:nvSpPr>
        <p:spPr>
          <a:xfrm>
            <a:off x="5493123" y="1013001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  <p:sp>
        <p:nvSpPr>
          <p:cNvPr id="6" name="Arrow: Curved Down 5">
            <a:extLst>
              <a:ext uri="{FF2B5EF4-FFF2-40B4-BE49-F238E27FC236}">
                <a16:creationId xmlns:a16="http://schemas.microsoft.com/office/drawing/2014/main" id="{BC9B89C8-EF83-9D04-B479-D77BEF203660}"/>
              </a:ext>
            </a:extLst>
          </p:cNvPr>
          <p:cNvSpPr/>
          <p:nvPr/>
        </p:nvSpPr>
        <p:spPr>
          <a:xfrm rot="3288028">
            <a:off x="4149742" y="4038599"/>
            <a:ext cx="409575" cy="276999"/>
          </a:xfrm>
          <a:prstGeom prst="curved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7672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741" y="62323"/>
            <a:ext cx="11379200" cy="679396"/>
          </a:xfrm>
        </p:spPr>
        <p:txBody>
          <a:bodyPr/>
          <a:lstStyle/>
          <a:p>
            <a:r>
              <a:rPr lang="pl-PL" dirty="0"/>
              <a:t>Terminal/EPO plate assembly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3741" y="538527"/>
            <a:ext cx="102934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Assembly Terminal plate – 6x screws, </a:t>
            </a:r>
            <a:r>
              <a:rPr lang="pl-PL" sz="1600" dirty="0">
                <a:highlight>
                  <a:srgbClr val="FF00FF"/>
                </a:highlight>
              </a:rPr>
              <a:t>Torque ? </a:t>
            </a:r>
          </a:p>
        </p:txBody>
      </p:sp>
      <p:pic>
        <p:nvPicPr>
          <p:cNvPr id="4" name="Picture 3" descr="A black machine with buttons and buttons&#10;&#10;Description automatically generated">
            <a:extLst>
              <a:ext uri="{FF2B5EF4-FFF2-40B4-BE49-F238E27FC236}">
                <a16:creationId xmlns:a16="http://schemas.microsoft.com/office/drawing/2014/main" id="{7FB0888D-FBB0-4C65-9889-6F0B70F2E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"/>
          <a:stretch/>
        </p:blipFill>
        <p:spPr>
          <a:xfrm rot="5400000">
            <a:off x="3237130" y="1787003"/>
            <a:ext cx="4882428" cy="3965669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94FBC38-1A40-DFB0-736D-60CA6D18D77A}"/>
              </a:ext>
            </a:extLst>
          </p:cNvPr>
          <p:cNvSpPr/>
          <p:nvPr/>
        </p:nvSpPr>
        <p:spPr>
          <a:xfrm>
            <a:off x="5219700" y="4343399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042EA86-6796-9927-C995-71A910934D18}"/>
              </a:ext>
            </a:extLst>
          </p:cNvPr>
          <p:cNvSpPr/>
          <p:nvPr/>
        </p:nvSpPr>
        <p:spPr>
          <a:xfrm>
            <a:off x="6345667" y="4349748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23AD4C-3C9A-74B3-258D-018C6FE01F4B}"/>
              </a:ext>
            </a:extLst>
          </p:cNvPr>
          <p:cNvSpPr/>
          <p:nvPr/>
        </p:nvSpPr>
        <p:spPr>
          <a:xfrm>
            <a:off x="6317092" y="4637087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5C1BB94-929E-3762-62EF-BA2FD7E9656B}"/>
              </a:ext>
            </a:extLst>
          </p:cNvPr>
          <p:cNvSpPr/>
          <p:nvPr/>
        </p:nvSpPr>
        <p:spPr>
          <a:xfrm>
            <a:off x="6288517" y="4902201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87E3107-0D82-4508-87DB-732852D97773}"/>
              </a:ext>
            </a:extLst>
          </p:cNvPr>
          <p:cNvSpPr/>
          <p:nvPr/>
        </p:nvSpPr>
        <p:spPr>
          <a:xfrm>
            <a:off x="5235575" y="4899025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675BF44-0223-B95F-21D7-19E3DC4B8877}"/>
              </a:ext>
            </a:extLst>
          </p:cNvPr>
          <p:cNvSpPr/>
          <p:nvPr/>
        </p:nvSpPr>
        <p:spPr>
          <a:xfrm>
            <a:off x="5229225" y="4627562"/>
            <a:ext cx="88900" cy="93495"/>
          </a:xfrm>
          <a:prstGeom prst="ellipse">
            <a:avLst/>
          </a:prstGeom>
          <a:noFill/>
          <a:ln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44C3CE0-976F-DF81-E843-AE7FD5A17C45}"/>
              </a:ext>
            </a:extLst>
          </p:cNvPr>
          <p:cNvSpPr/>
          <p:nvPr/>
        </p:nvSpPr>
        <p:spPr>
          <a:xfrm>
            <a:off x="5142940" y="4223430"/>
            <a:ext cx="1362635" cy="908304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55B12CF-7DCD-58ED-FCCB-A11B3437E94D}"/>
              </a:ext>
            </a:extLst>
          </p:cNvPr>
          <p:cNvSpPr txBox="1"/>
          <p:nvPr/>
        </p:nvSpPr>
        <p:spPr>
          <a:xfrm>
            <a:off x="5127214" y="1323983"/>
            <a:ext cx="1205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highlight>
                  <a:srgbClr val="00FFFF"/>
                </a:highlight>
              </a:rPr>
              <a:t>Step 1</a:t>
            </a:r>
            <a:endParaRPr lang="en-US" dirty="0">
              <a:highlight>
                <a:srgbClr val="00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586350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3741" y="62323"/>
            <a:ext cx="11379200" cy="679396"/>
          </a:xfrm>
        </p:spPr>
        <p:txBody>
          <a:bodyPr/>
          <a:lstStyle/>
          <a:p>
            <a:r>
              <a:rPr lang="pl-PL" dirty="0"/>
              <a:t>Front Panel Assembly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8357" y="920575"/>
            <a:ext cx="102934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2:  Install manually front panel (blue) by pushing down through guidings (orange) shown on pictures. Pelase note guidings are angled (see below pictures)</a:t>
            </a:r>
            <a:endParaRPr lang="en-US" sz="1600" dirty="0"/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4" name="Picture 3" descr="A black machine with buttons and buttons&#10;&#10;Description automatically generated">
            <a:extLst>
              <a:ext uri="{FF2B5EF4-FFF2-40B4-BE49-F238E27FC236}">
                <a16:creationId xmlns:a16="http://schemas.microsoft.com/office/drawing/2014/main" id="{7FB0888D-FBB0-4C65-9889-6F0B70F2E9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4"/>
          <a:stretch/>
        </p:blipFill>
        <p:spPr>
          <a:xfrm rot="5400000">
            <a:off x="5364962" y="2257528"/>
            <a:ext cx="4882428" cy="39656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4E5F46-E232-99DB-EC12-86DD5207BA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38" b="7737"/>
          <a:stretch/>
        </p:blipFill>
        <p:spPr>
          <a:xfrm>
            <a:off x="3340250" y="1799148"/>
            <a:ext cx="2130910" cy="4913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2EF2A7-C746-E301-6A51-3F5B1B29D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57" y="1799148"/>
            <a:ext cx="3079650" cy="472158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3743F4-E84E-7701-166A-83A1E69B4B66}"/>
              </a:ext>
            </a:extLst>
          </p:cNvPr>
          <p:cNvSpPr/>
          <p:nvPr/>
        </p:nvSpPr>
        <p:spPr>
          <a:xfrm rot="21398209">
            <a:off x="7194984" y="2875370"/>
            <a:ext cx="258634" cy="3748464"/>
          </a:xfrm>
          <a:prstGeom prst="rect">
            <a:avLst/>
          </a:prstGeom>
          <a:noFill/>
          <a:ln w="28575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9BD96B-2389-632A-CE96-A2B04B2A9E64}"/>
              </a:ext>
            </a:extLst>
          </p:cNvPr>
          <p:cNvSpPr/>
          <p:nvPr/>
        </p:nvSpPr>
        <p:spPr>
          <a:xfrm rot="366343">
            <a:off x="8487297" y="2876664"/>
            <a:ext cx="222965" cy="3763761"/>
          </a:xfrm>
          <a:prstGeom prst="rect">
            <a:avLst/>
          </a:prstGeom>
          <a:noFill/>
          <a:ln w="28575">
            <a:solidFill>
              <a:srgbClr val="FFA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3E9AD8C-4E7A-5E55-81F3-1257AF4EA063}"/>
              </a:ext>
            </a:extLst>
          </p:cNvPr>
          <p:cNvCxnSpPr>
            <a:cxnSpLocks/>
          </p:cNvCxnSpPr>
          <p:nvPr/>
        </p:nvCxnSpPr>
        <p:spPr>
          <a:xfrm>
            <a:off x="1668780" y="5563402"/>
            <a:ext cx="0" cy="70264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63011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729664" y="1162859"/>
            <a:ext cx="4965511" cy="1864899"/>
          </a:xfrm>
        </p:spPr>
        <p:txBody>
          <a:bodyPr/>
          <a:lstStyle/>
          <a:p>
            <a:r>
              <a:rPr lang="pl-PL" dirty="0" err="1"/>
              <a:t>Configuration</a:t>
            </a:r>
            <a:r>
              <a:rPr lang="pl-PL" dirty="0"/>
              <a:t> and </a:t>
            </a:r>
            <a:r>
              <a:rPr lang="pl-PL" dirty="0" err="1"/>
              <a:t>testing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1" y="514350"/>
            <a:ext cx="6234364" cy="5815013"/>
          </a:xfrm>
          <a:prstGeom prst="rect">
            <a:avLst/>
          </a:prstGeom>
        </p:spPr>
      </p:pic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23847802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6400" y="63838"/>
            <a:ext cx="11379200" cy="679396"/>
          </a:xfrm>
        </p:spPr>
        <p:txBody>
          <a:bodyPr/>
          <a:lstStyle/>
          <a:p>
            <a:r>
              <a:rPr lang="pl-PL" dirty="0"/>
              <a:t>Finishing rework - Front Panel Assembly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8771" y="708146"/>
            <a:ext cx="11596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</a:t>
            </a:r>
            <a:r>
              <a:rPr lang="en-US" sz="1600" dirty="0"/>
              <a:t>screw </a:t>
            </a:r>
            <a:r>
              <a:rPr lang="pl-PL" sz="1600" dirty="0"/>
              <a:t>2x Front panel</a:t>
            </a:r>
            <a:r>
              <a:rPr lang="en-US" sz="1600" dirty="0"/>
              <a:t> screws</a:t>
            </a:r>
            <a:r>
              <a:rPr lang="pl-PL" sz="1600" dirty="0"/>
              <a:t> </a:t>
            </a:r>
            <a:r>
              <a:rPr lang="en-US" sz="1600" dirty="0"/>
              <a:t>located in</a:t>
            </a:r>
            <a:r>
              <a:rPr lang="pl-PL" sz="1600" dirty="0"/>
              <a:t>side SLIM cabinet. </a:t>
            </a:r>
            <a:r>
              <a:rPr lang="pl-PL" sz="1600" dirty="0">
                <a:highlight>
                  <a:srgbClr val="FF00FF"/>
                </a:highlight>
              </a:rPr>
              <a:t>Torque</a:t>
            </a:r>
            <a:endParaRPr lang="en-US" sz="1600" dirty="0">
              <a:highlight>
                <a:srgbClr val="FF00FF"/>
              </a:highlight>
            </a:endParaRPr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BEFE124-DE36-FB4F-5BAC-1E13A9691D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22" y="1184460"/>
            <a:ext cx="3431353" cy="537651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EF4354F-EFB6-AE75-94F4-49C608F08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959" y="2424393"/>
            <a:ext cx="3975735" cy="2404874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91A9419-0B9B-15B9-9146-F5429A911070}"/>
              </a:ext>
            </a:extLst>
          </p:cNvPr>
          <p:cNvCxnSpPr>
            <a:cxnSpLocks/>
          </p:cNvCxnSpPr>
          <p:nvPr/>
        </p:nvCxnSpPr>
        <p:spPr>
          <a:xfrm flipV="1">
            <a:off x="2034988" y="3980329"/>
            <a:ext cx="3072971" cy="226807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5286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Finishing rework - Roof Assembly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01947" y="1307691"/>
            <a:ext cx="519005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Step 1: </a:t>
            </a:r>
            <a:r>
              <a:rPr lang="en-US" sz="1600" dirty="0"/>
              <a:t>screw </a:t>
            </a:r>
            <a:r>
              <a:rPr lang="pl-PL" sz="1600" dirty="0"/>
              <a:t>4</a:t>
            </a:r>
            <a:r>
              <a:rPr lang="en-US" sz="1600" dirty="0"/>
              <a:t> screws</a:t>
            </a:r>
            <a:r>
              <a:rPr lang="pl-PL" sz="1600" dirty="0"/>
              <a:t> (per </a:t>
            </a:r>
            <a:r>
              <a:rPr lang="pl-PL" sz="1600" dirty="0" err="1"/>
              <a:t>side</a:t>
            </a:r>
            <a:r>
              <a:rPr lang="pl-PL" sz="1600" dirty="0"/>
              <a:t>)</a:t>
            </a:r>
            <a:r>
              <a:rPr lang="en-US" sz="1600" dirty="0"/>
              <a:t> located in points shown on the graphic. Execute this step on both sides of the charger.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/>
          </a:p>
          <a:p>
            <a:endParaRPr lang="en-US" sz="1600" dirty="0">
              <a:highlight>
                <a:srgbClr val="FF00FF"/>
              </a:highlight>
            </a:endParaRPr>
          </a:p>
          <a:p>
            <a:pPr lvl="1"/>
            <a:endParaRPr lang="en-US" sz="1600" dirty="0"/>
          </a:p>
          <a:p>
            <a:pPr marL="342900" indent="-342900">
              <a:buFont typeface="+mj-lt"/>
              <a:buAutoNum type="arabicPeriod"/>
            </a:pPr>
            <a:endParaRPr lang="pl-PL" sz="16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55" y="1000084"/>
            <a:ext cx="6673682" cy="3896630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FE9E4E-BDD3-03C7-A079-076DE4E1D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1947" y="2762249"/>
            <a:ext cx="4891542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994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6400" y="1711236"/>
            <a:ext cx="11379200" cy="402617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highlight>
                  <a:srgbClr val="FFFFFF"/>
                </a:highlight>
              </a:rPr>
              <a:t>Check</a:t>
            </a:r>
            <a:r>
              <a:rPr lang="pl-PL" dirty="0">
                <a:highlight>
                  <a:srgbClr val="FFFFFF"/>
                </a:highlight>
              </a:rPr>
              <a:t> if all</a:t>
            </a:r>
            <a:r>
              <a:rPr lang="en-US" dirty="0">
                <a:highlight>
                  <a:srgbClr val="FFFFFF"/>
                </a:highlight>
              </a:rPr>
              <a:t> connections</a:t>
            </a:r>
            <a:r>
              <a:rPr lang="pl-PL" dirty="0">
                <a:highlight>
                  <a:srgbClr val="FFFFFF"/>
                </a:highlight>
              </a:rPr>
              <a:t> are properly fixed/connected</a:t>
            </a:r>
            <a:r>
              <a:rPr lang="en-US" dirty="0">
                <a:highlight>
                  <a:srgbClr val="FFFFFF"/>
                </a:highlight>
              </a:rPr>
              <a:t> </a:t>
            </a:r>
            <a:r>
              <a:rPr lang="pl-PL" dirty="0">
                <a:highlight>
                  <a:srgbClr val="FFFFFF"/>
                </a:highlight>
              </a:rPr>
              <a:t>and</a:t>
            </a:r>
            <a:r>
              <a:rPr lang="en-US" dirty="0">
                <a:highlight>
                  <a:srgbClr val="FFFFFF"/>
                </a:highlight>
              </a:rPr>
              <a:t> according to circuit diagram</a:t>
            </a:r>
            <a:endParaRPr lang="pl-PL" dirty="0">
              <a:highlight>
                <a:srgbClr val="FFFFFF"/>
              </a:highlight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Check if all components are properly fixed</a:t>
            </a:r>
            <a:r>
              <a:rPr lang="pl-PL" dirty="0"/>
              <a:t> (sealing etc.)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Check if all connectors are connected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Check rework side for loose screws, cables etc.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Clean rework site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Proceed to testing</a:t>
            </a:r>
            <a:endParaRPr lang="en-US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457200" indent="-457200">
              <a:buAutoNum type="arabicPeriod"/>
            </a:pPr>
            <a:endParaRPr lang="pl-P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Finalisation</a:t>
            </a:r>
            <a:r>
              <a:rPr lang="pl-PL" dirty="0"/>
              <a:t> of </a:t>
            </a:r>
            <a:r>
              <a:rPr lang="pl-PL" dirty="0" err="1"/>
              <a:t>rework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502871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6400" y="1711236"/>
            <a:ext cx="11379200" cy="4026175"/>
          </a:xfrm>
        </p:spPr>
        <p:txBody>
          <a:bodyPr>
            <a:normAutofit lnSpcReduction="10000"/>
          </a:bodyPr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Power-up the charger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Check if </a:t>
            </a:r>
            <a:r>
              <a:rPr lang="en-US" sz="1800" dirty="0" err="1">
                <a:solidFill>
                  <a:srgbClr val="1F497D"/>
                </a:solidFill>
                <a:latin typeface="Arial" panose="020B0604020202020204" pitchFamily="34" charset="0"/>
              </a:rPr>
              <a:t>Payter</a:t>
            </a:r>
            <a:r>
              <a:rPr lang="pl-PL" sz="1800" dirty="0">
                <a:solidFill>
                  <a:srgbClr val="1F497D"/>
                </a:solidFill>
                <a:latin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terminal power-up correctly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Check if charger boot-up correctly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Contact Delta service for further configuration</a:t>
            </a:r>
            <a:endParaRPr lang="pl-PL" sz="1800" dirty="0">
              <a:solidFill>
                <a:srgbClr val="1F497D"/>
              </a:solidFill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pl-PL" sz="1800" dirty="0">
                <a:solidFill>
                  <a:srgbClr val="1F497D"/>
                </a:solidFill>
                <a:highlight>
                  <a:srgbClr val="FFFF00"/>
                </a:highlight>
                <a:latin typeface="Arial" panose="020B0604020202020204" pitchFamily="34" charset="0"/>
              </a:rPr>
              <a:t>Test EPO button (If equipped) ? </a:t>
            </a: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Payment terminal comes pre-configured by factory /My </a:t>
            </a:r>
            <a:r>
              <a:rPr lang="en-US" sz="1800" dirty="0" err="1">
                <a:solidFill>
                  <a:srgbClr val="1F497D"/>
                </a:solidFill>
                <a:latin typeface="Arial" panose="020B0604020202020204" pitchFamily="34" charset="0"/>
              </a:rPr>
              <a:t>payter</a:t>
            </a: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 portal/</a:t>
            </a: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Customer performs activities from his side/contracts etc. and contact Delta tech.</a:t>
            </a: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Further configuration done by Delta technician following presentation from Ettore</a:t>
            </a:r>
            <a:r>
              <a:rPr lang="pl-PL" sz="1800" dirty="0">
                <a:solidFill>
                  <a:srgbClr val="1F497D"/>
                </a:solidFill>
                <a:latin typeface="Arial" panose="020B0604020202020204" pitchFamily="34" charset="0"/>
              </a:rPr>
              <a:t> Campion</a:t>
            </a: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 </a:t>
            </a:r>
            <a:r>
              <a:rPr lang="pl-PL" sz="1800" dirty="0">
                <a:solidFill>
                  <a:srgbClr val="1F497D"/>
                </a:solidFill>
                <a:latin typeface="Arial" panose="020B0604020202020204" pitchFamily="34" charset="0"/>
              </a:rPr>
              <a:t>„</a:t>
            </a:r>
            <a:r>
              <a:rPr lang="en-US" sz="1800" dirty="0">
                <a:solidFill>
                  <a:srgbClr val="1F497D"/>
                </a:solidFill>
                <a:latin typeface="Arial" panose="020B0604020202020204" pitchFamily="34" charset="0"/>
              </a:rPr>
              <a:t>Payment terminal configuration for a local/cloud integration</a:t>
            </a:r>
            <a:r>
              <a:rPr lang="pl-PL" sz="1800" dirty="0">
                <a:solidFill>
                  <a:srgbClr val="1F497D"/>
                </a:solidFill>
                <a:latin typeface="Arial" panose="020B0604020202020204" pitchFamily="34" charset="0"/>
              </a:rPr>
              <a:t>”</a:t>
            </a: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endParaRPr lang="pl-PL" sz="1800" dirty="0">
              <a:solidFill>
                <a:srgbClr val="1F497D"/>
              </a:solidFill>
              <a:latin typeface="Arial" panose="020B0604020202020204" pitchFamily="34" charset="0"/>
            </a:endParaRPr>
          </a:p>
          <a:p>
            <a:pPr marL="0" marR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pl-PL" sz="1800" dirty="0">
                <a:solidFill>
                  <a:srgbClr val="1F497D"/>
                </a:solidFill>
                <a:highlight>
                  <a:srgbClr val="FFFF00"/>
                </a:highlight>
                <a:latin typeface="Arial" panose="020B0604020202020204" pitchFamily="34" charset="0"/>
              </a:rPr>
              <a:t>Proposal : Perform charge test with real car and use payment terminal ? + charging and use EPO (If equipped) . </a:t>
            </a:r>
            <a:endParaRPr lang="pl-PL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457200" indent="-457200">
              <a:buAutoNum type="arabicPeriod"/>
            </a:pPr>
            <a:endParaRPr lang="pl-P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Configuration</a:t>
            </a:r>
            <a:r>
              <a:rPr lang="pl-PL" dirty="0"/>
              <a:t> and </a:t>
            </a:r>
            <a:r>
              <a:rPr lang="pl-PL" dirty="0" err="1"/>
              <a:t>testing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964019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1B239D-4634-41AC-8A02-183F68031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400" y="372981"/>
            <a:ext cx="11379200" cy="679396"/>
          </a:xfrm>
        </p:spPr>
        <p:txBody>
          <a:bodyPr/>
          <a:lstStyle/>
          <a:p>
            <a:r>
              <a:rPr lang="pl-PL" dirty="0"/>
              <a:t>Finishing rework - </a:t>
            </a:r>
            <a:r>
              <a:rPr lang="pl-PL" altLang="zh-TW" dirty="0"/>
              <a:t>L+R side panels Install</a:t>
            </a:r>
            <a:endParaRPr lang="en-US" dirty="0"/>
          </a:p>
        </p:txBody>
      </p:sp>
      <p:pic>
        <p:nvPicPr>
          <p:cNvPr id="5" name="Picture 61" descr="Diagram, text, whiteboard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54" y="4529795"/>
            <a:ext cx="3236956" cy="182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3" descr="A picture containing diagram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54" y="2661897"/>
            <a:ext cx="323850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50" descr="Diagram, engineering drawing&#10;&#10;Description automatically gener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10" y="794868"/>
            <a:ext cx="32385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555210" y="1854703"/>
            <a:ext cx="7285969" cy="34368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pl-PL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</a:t>
            </a: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panel up </a:t>
            </a:r>
            <a:r>
              <a:rPr lang="pl-PL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GB" sz="18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catc</a:t>
            </a:r>
            <a:r>
              <a:rPr lang="pl-PL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</a:p>
          <a:p>
            <a:pPr marL="34290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the bottom pull the panel </a:t>
            </a:r>
            <a:r>
              <a:rPr lang="pl-PL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the side of</a:t>
            </a: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charger </a:t>
            </a:r>
            <a:endParaRPr lang="pl-PL" sz="18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1800"/>
              </a:spcBef>
              <a:spcAft>
                <a:spcPts val="8000"/>
              </a:spcAft>
              <a:buFont typeface="+mj-lt"/>
              <a:buAutoNum type="arabicPeriod"/>
            </a:pPr>
            <a:r>
              <a:rPr lang="pl-PL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Lock </a:t>
            </a:r>
            <a:r>
              <a:rPr lang="en-GB" sz="18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side panel locking mechanism.</a:t>
            </a:r>
            <a:endParaRPr lang="pl-PL" sz="1800" dirty="0"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767B48BD-FAD7-4063-43D6-29D461F8B39A}"/>
              </a:ext>
            </a:extLst>
          </p:cNvPr>
          <p:cNvCxnSpPr>
            <a:cxnSpLocks/>
          </p:cNvCxnSpPr>
          <p:nvPr/>
        </p:nvCxnSpPr>
        <p:spPr>
          <a:xfrm>
            <a:off x="1420626" y="3995177"/>
            <a:ext cx="374837" cy="6247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88486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F8E5F9-3E27-4FB9-9E7F-AA69CBB722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6647" y="1109141"/>
            <a:ext cx="9144000" cy="1864899"/>
          </a:xfrm>
        </p:spPr>
        <p:txBody>
          <a:bodyPr>
            <a:normAutofit/>
          </a:bodyPr>
          <a:lstStyle/>
          <a:p>
            <a:r>
              <a:rPr lang="en-US" altLang="zh-TW" dirty="0"/>
              <a:t>Smarter. Greener. Together. </a:t>
            </a:r>
            <a:br>
              <a:rPr lang="en-US" altLang="zh-TW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4696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AGENDA" val="Dividers SectionNumber SlideNumber"/>
</p:tagLst>
</file>

<file path=ppt/theme/theme1.xml><?xml version="1.0" encoding="utf-8"?>
<a:theme xmlns:a="http://schemas.openxmlformats.org/drawingml/2006/main" name="Delta_PPTtemplate_16x9">
  <a:themeElements>
    <a:clrScheme name="自訂 2">
      <a:dk1>
        <a:sysClr val="windowText" lastClr="000000"/>
      </a:dk1>
      <a:lt1>
        <a:sysClr val="window" lastClr="FFFFFF"/>
      </a:lt1>
      <a:dk2>
        <a:srgbClr val="0087DC"/>
      </a:dk2>
      <a:lt2>
        <a:srgbClr val="FFFFFF"/>
      </a:lt2>
      <a:accent1>
        <a:srgbClr val="0087DC"/>
      </a:accent1>
      <a:accent2>
        <a:srgbClr val="64D7D7"/>
      </a:accent2>
      <a:accent3>
        <a:srgbClr val="B9EB5F"/>
      </a:accent3>
      <a:accent4>
        <a:srgbClr val="1E50C8"/>
      </a:accent4>
      <a:accent5>
        <a:srgbClr val="96E6BE"/>
      </a:accent5>
      <a:accent6>
        <a:srgbClr val="00BE50"/>
      </a:accent6>
      <a:hlink>
        <a:srgbClr val="0563C1"/>
      </a:hlink>
      <a:folHlink>
        <a:srgbClr val="BFBFBF"/>
      </a:folHlink>
    </a:clrScheme>
    <a:fontScheme name="自訂 3">
      <a:majorFont>
        <a:latin typeface="Arial"/>
        <a:ea typeface="Microsoft JhengHei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lta_PPTtemplate_16x9_EN" id="{AB7E8207-7EFD-42D6-915B-94A9E5ABAC21}" vid="{115B2ECF-35DF-4A82-A0C0-9889D580E896}"/>
    </a:ext>
  </a:extLst>
</a:theme>
</file>

<file path=ppt/theme/theme2.xml><?xml version="1.0" encoding="utf-8"?>
<a:theme xmlns:a="http://schemas.openxmlformats.org/drawingml/2006/main" name="1_Delta_PPTtemplate_16x9">
  <a:themeElements>
    <a:clrScheme name="Delta Colors">
      <a:dk1>
        <a:srgbClr val="414141"/>
      </a:dk1>
      <a:lt1>
        <a:sysClr val="window" lastClr="FFFFFF"/>
      </a:lt1>
      <a:dk2>
        <a:srgbClr val="414141"/>
      </a:dk2>
      <a:lt2>
        <a:srgbClr val="F2F2F2"/>
      </a:lt2>
      <a:accent1>
        <a:srgbClr val="586A82"/>
      </a:accent1>
      <a:accent2>
        <a:srgbClr val="0087DC"/>
      </a:accent2>
      <a:accent3>
        <a:srgbClr val="4CD3D0"/>
      </a:accent3>
      <a:accent4>
        <a:srgbClr val="96DB1B"/>
      </a:accent4>
      <a:accent5>
        <a:srgbClr val="FFAA00"/>
      </a:accent5>
      <a:accent6>
        <a:srgbClr val="E53D00"/>
      </a:accent6>
      <a:hlink>
        <a:srgbClr val="0563C1"/>
      </a:hlink>
      <a:folHlink>
        <a:srgbClr val="BFBFBF"/>
      </a:folHlink>
    </a:clrScheme>
    <a:fontScheme name="自訂 3">
      <a:majorFont>
        <a:latin typeface="Arial"/>
        <a:ea typeface="Microsoft JhengHei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lta_PPTtemplate_16x9_EN" id="{AB7E8207-7EFD-42D6-915B-94A9E5ABAC21}" vid="{115B2ECF-35DF-4A82-A0C0-9889D580E896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item1.xml><?xml version="1.0" encoding="utf-8"?>
<TemplafySlideFormConfiguration><![CDATA[{"formFields":[],"formDataEntries":[]}]]></TemplafySlideFormConfiguration>
</file>

<file path=customXml/item2.xml><?xml version="1.0" encoding="utf-8"?>
<TemplafySlideFormConfiguration><![CDATA[{"formFields":[],"formDataEntries":[]}]]></TemplafySlideFormConfiguration>
</file>

<file path=customXml/item3.xml><?xml version="1.0" encoding="utf-8"?>
<TemplafySlideTemplateConfiguration><![CDATA[{"slideVersion":0,"isValidatorEnabled":false,"isLocked":false,"elementsMetadata":[],"slideId":"637997924676847687","enableDocumentContentUpdater":false,"version":"1.13"}]]></TemplafySlideTemplateConfiguration>
</file>

<file path=customXml/item4.xml><?xml version="1.0" encoding="utf-8"?>
<TemplafySlideFormConfiguration><![CDATA[{"formFields":[],"formDataEntries":[]}]]></TemplafySlideFormConfiguration>
</file>

<file path=customXml/item5.xml><?xml version="1.0" encoding="utf-8"?>
<TemplafySlideTemplateConfiguration><![CDATA[{"slideVersion":0,"isValidatorEnabled":false,"isLocked":false,"elementsMetadata":[],"slideId":"637997924676847687","enableDocumentContentUpdater":false,"version":"1.13"}]]></TemplafySlideTemplateConfiguration>
</file>

<file path=customXml/item6.xml><?xml version="1.0" encoding="utf-8"?>
<TemplafySlideTemplateConfiguration><![CDATA[{"slideVersion":0,"isValidatorEnabled":false,"isLocked":false,"elementsMetadata":[],"slideId":"637997924676847687","enableDocumentContentUpdater":false,"version":"1.13"}]]></TemplafySlideTemplateConfiguration>
</file>

<file path=customXml/item7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C476FF2DAAF74192C79CB635ACC40F" ma:contentTypeVersion="4" ma:contentTypeDescription="Create a new document." ma:contentTypeScope="" ma:versionID="a80b5df324faf0592cc6cfeb177fbb69">
  <xsd:schema xmlns:xsd="http://www.w3.org/2001/XMLSchema" xmlns:xs="http://www.w3.org/2001/XMLSchema" xmlns:p="http://schemas.microsoft.com/office/2006/metadata/properties" xmlns:ns2="f64960fc-0df5-4cf4-918f-7081723a1185" xmlns:ns3="b8b94865-5a78-40c2-b019-aaa714ab03ad" targetNamespace="http://schemas.microsoft.com/office/2006/metadata/properties" ma:root="true" ma:fieldsID="7a52765e8b9d4ddb4e3da2d8d08556c4" ns2:_="" ns3:_="">
    <xsd:import namespace="f64960fc-0df5-4cf4-918f-7081723a1185"/>
    <xsd:import namespace="b8b94865-5a78-40c2-b019-aaa714ab03ad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3:SharedWithUsers" minOccurs="0"/>
                <xsd:element ref="ns2:Product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4960fc-0df5-4cf4-918f-7081723a1185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format="Dropdown" ma:internalName="Document_x0020_Type">
      <xsd:simpleType>
        <xsd:restriction base="dms:Choice">
          <xsd:enumeration value="Application note"/>
          <xsd:enumeration value="Certificate"/>
          <xsd:enumeration value="Data sheet"/>
          <xsd:enumeration value="Knowledge Article (KA) material"/>
          <xsd:enumeration value="Other"/>
          <xsd:enumeration value="Picture"/>
          <xsd:enumeration value="Policies"/>
          <xsd:enumeration value="Presentation"/>
          <xsd:enumeration value="Report (restricted)"/>
          <xsd:enumeration value="Software (restricted)"/>
          <xsd:enumeration value="SOP"/>
          <xsd:enumeration value="Specifications (restricted)"/>
          <xsd:enumeration value="Technical training (restricted)"/>
          <xsd:enumeration value="Tool (restricted)"/>
          <xsd:enumeration value="Training"/>
          <xsd:enumeration value="User document"/>
          <xsd:enumeration value="Video"/>
          <xsd:enumeration value="Warranties"/>
        </xsd:restriction>
      </xsd:simpleType>
    </xsd:element>
    <xsd:element name="Product" ma:index="10" ma:displayName="Product" ma:default="UFC 150" ma:description="Product type" ma:internalName="Product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b94865-5a78-40c2-b019-aaa714ab03a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8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9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f64960fc-0df5-4cf4-918f-7081723a1185"/>
    <Product xmlns="f64960fc-0df5-4cf4-918f-7081723a1185">UFC 200</Product>
  </documentManagement>
</p:properties>
</file>

<file path=customXml/itemProps1.xml><?xml version="1.0" encoding="utf-8"?>
<ds:datastoreItem xmlns:ds="http://schemas.openxmlformats.org/officeDocument/2006/customXml" ds:itemID="{3CC981F5-802B-4102-8771-39DE6736EF60}">
  <ds:schemaRefs/>
</ds:datastoreItem>
</file>

<file path=customXml/itemProps2.xml><?xml version="1.0" encoding="utf-8"?>
<ds:datastoreItem xmlns:ds="http://schemas.openxmlformats.org/officeDocument/2006/customXml" ds:itemID="{8DBA9B06-964D-4E95-9475-B412B6653602}">
  <ds:schemaRefs/>
</ds:datastoreItem>
</file>

<file path=customXml/itemProps3.xml><?xml version="1.0" encoding="utf-8"?>
<ds:datastoreItem xmlns:ds="http://schemas.openxmlformats.org/officeDocument/2006/customXml" ds:itemID="{E16B2994-442C-4DA0-82A3-F9B4911A65FC}">
  <ds:schemaRefs/>
</ds:datastoreItem>
</file>

<file path=customXml/itemProps4.xml><?xml version="1.0" encoding="utf-8"?>
<ds:datastoreItem xmlns:ds="http://schemas.openxmlformats.org/officeDocument/2006/customXml" ds:itemID="{8013971F-B5DB-4C88-BFC5-6CDA2E36A509}">
  <ds:schemaRefs/>
</ds:datastoreItem>
</file>

<file path=customXml/itemProps5.xml><?xml version="1.0" encoding="utf-8"?>
<ds:datastoreItem xmlns:ds="http://schemas.openxmlformats.org/officeDocument/2006/customXml" ds:itemID="{6B677DAB-1A1B-4829-94FD-974543FFE6C0}">
  <ds:schemaRefs/>
</ds:datastoreItem>
</file>

<file path=customXml/itemProps6.xml><?xml version="1.0" encoding="utf-8"?>
<ds:datastoreItem xmlns:ds="http://schemas.openxmlformats.org/officeDocument/2006/customXml" ds:itemID="{FE0328D0-CA3D-40D5-B51B-88147494A0B5}">
  <ds:schemaRefs/>
</ds:datastoreItem>
</file>

<file path=customXml/itemProps7.xml><?xml version="1.0" encoding="utf-8"?>
<ds:datastoreItem xmlns:ds="http://schemas.openxmlformats.org/officeDocument/2006/customXml" ds:itemID="{8FFF92E1-212E-4FDA-9262-499C86CE3EC9}"/>
</file>

<file path=customXml/itemProps8.xml><?xml version="1.0" encoding="utf-8"?>
<ds:datastoreItem xmlns:ds="http://schemas.openxmlformats.org/officeDocument/2006/customXml" ds:itemID="{20B1F8A6-DE11-4113-8840-0B44380EECFC}"/>
</file>

<file path=customXml/itemProps9.xml><?xml version="1.0" encoding="utf-8"?>
<ds:datastoreItem xmlns:ds="http://schemas.openxmlformats.org/officeDocument/2006/customXml" ds:itemID="{6918AADF-8F24-4168-8766-8322C1EE704A}"/>
</file>

<file path=docProps/app.xml><?xml version="1.0" encoding="utf-8"?>
<Properties xmlns="http://schemas.openxmlformats.org/officeDocument/2006/extended-properties" xmlns:vt="http://schemas.openxmlformats.org/officeDocument/2006/docPropsVTypes">
  <Template>SLIM100 - Payter Terminal Implementation</Template>
  <TotalTime>23436</TotalTime>
  <Words>1278</Words>
  <Application>Microsoft Office PowerPoint</Application>
  <PresentationFormat>Widescreen</PresentationFormat>
  <Paragraphs>167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 </vt:lpstr>
      <vt:lpstr>Arial</vt:lpstr>
      <vt:lpstr>Calibri</vt:lpstr>
      <vt:lpstr>Verdana</vt:lpstr>
      <vt:lpstr>Wingdings</vt:lpstr>
      <vt:lpstr>Delta_PPTtemplate_16x9</vt:lpstr>
      <vt:lpstr>1_Delta_PPTtemplate_16x9</vt:lpstr>
      <vt:lpstr>PAYTER TERMINAL UPGRADE REWORK INSTRUCTION   </vt:lpstr>
      <vt:lpstr>Scope definition</vt:lpstr>
      <vt:lpstr>Scope of rework</vt:lpstr>
      <vt:lpstr>Rework Kit</vt:lpstr>
      <vt:lpstr>Swich Rework Kit (Optional)</vt:lpstr>
      <vt:lpstr>Required tools</vt:lpstr>
      <vt:lpstr>Rework procedure</vt:lpstr>
      <vt:lpstr>L+R side panels removing</vt:lpstr>
      <vt:lpstr>Roof removal</vt:lpstr>
      <vt:lpstr>Front Panel Removal</vt:lpstr>
      <vt:lpstr>Front Panel Removal</vt:lpstr>
      <vt:lpstr>EPO/No EPO Plate Removal</vt:lpstr>
      <vt:lpstr>EPO/Terminal Assembly</vt:lpstr>
      <vt:lpstr>Splitter Installation</vt:lpstr>
      <vt:lpstr>Splitter Installation</vt:lpstr>
      <vt:lpstr>Splitter Installation</vt:lpstr>
      <vt:lpstr>Splitter Installation</vt:lpstr>
      <vt:lpstr>Splitter Installation</vt:lpstr>
      <vt:lpstr>Swich Implementation </vt:lpstr>
      <vt:lpstr>Swich Implementation </vt:lpstr>
      <vt:lpstr>Swich Implementation </vt:lpstr>
      <vt:lpstr>Swich Implementation</vt:lpstr>
      <vt:lpstr>Payment Terminal Connection</vt:lpstr>
      <vt:lpstr>Payment Terminal Connection</vt:lpstr>
      <vt:lpstr>Payter Terminal Connection</vt:lpstr>
      <vt:lpstr>EPO Assembly (If equipped)</vt:lpstr>
      <vt:lpstr>Terminal/EPO plate assembly</vt:lpstr>
      <vt:lpstr>Front Panel Assembly</vt:lpstr>
      <vt:lpstr>Configuration and testing</vt:lpstr>
      <vt:lpstr>Finishing rework - Front Panel Assembly</vt:lpstr>
      <vt:lpstr>Finishing rework - Roof Assembly</vt:lpstr>
      <vt:lpstr>Finalisation of rework</vt:lpstr>
      <vt:lpstr>Configuration and testing</vt:lpstr>
      <vt:lpstr>Finishing rework - L+R side panels Install</vt:lpstr>
      <vt:lpstr>Smarter. Greener. Together.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PAYTER TERMINAL UPGRADE REWORK INSTRUCTION</dc:title>
  <dc:creator>Piotr Zbroja</dc:creator>
  <cp:lastModifiedBy>Marek Jezik</cp:lastModifiedBy>
  <cp:revision>28</cp:revision>
  <dcterms:created xsi:type="dcterms:W3CDTF">2023-09-15T06:12:54Z</dcterms:created>
  <dcterms:modified xsi:type="dcterms:W3CDTF">2024-04-18T08:20:33Z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0x0101006BC476FF2DAAF74192C79CB635ACC40F</vt:lpwstr>
  </property>
</Properties>
</file>